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4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Freshwater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7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such as temperature, sunlight, oxygen, and nutrients determine which organisms live in which areas of the water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Aquatic Ecosystems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360" y="3612441"/>
            <a:ext cx="4551525" cy="3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5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88870"/>
            <a:ext cx="7408333" cy="3450696"/>
          </a:xfrm>
        </p:spPr>
        <p:txBody>
          <a:bodyPr>
            <a:normAutofit/>
          </a:bodyPr>
          <a:lstStyle/>
          <a:p>
            <a:r>
              <a:rPr lang="en-US" dirty="0"/>
              <a:t>Organisms in aquatic ecosystems are grouped by their location and adaptation</a:t>
            </a:r>
          </a:p>
          <a:p>
            <a:pPr lvl="1"/>
            <a:r>
              <a:rPr lang="en-US" dirty="0" smtClean="0"/>
              <a:t>Plankton: organisms that cannot swim against currents (are drifters)</a:t>
            </a:r>
          </a:p>
          <a:p>
            <a:pPr lvl="2"/>
            <a:r>
              <a:rPr lang="en-US" dirty="0" smtClean="0"/>
              <a:t>Phytoplankton are the food base for most aquatic ecosystems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Aquatic Ecosystems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118" y="4574050"/>
            <a:ext cx="3379256" cy="24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5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40760"/>
            <a:ext cx="7408333" cy="3450696"/>
          </a:xfrm>
        </p:spPr>
        <p:txBody>
          <a:bodyPr/>
          <a:lstStyle/>
          <a:p>
            <a:pPr lvl="1"/>
            <a:r>
              <a:rPr lang="en-US" dirty="0"/>
              <a:t>Nekton: free-swimming organisms </a:t>
            </a:r>
          </a:p>
          <a:p>
            <a:pPr lvl="2"/>
            <a:r>
              <a:rPr lang="en-US" dirty="0" smtClean="0"/>
              <a:t>Examples: Fish</a:t>
            </a:r>
            <a:r>
              <a:rPr lang="en-US" dirty="0"/>
              <a:t>, turtles, whales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Aquatic Ecosystems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579343"/>
            <a:ext cx="3184308" cy="2047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551" y="2540760"/>
            <a:ext cx="3190777" cy="2552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382" y="4449707"/>
            <a:ext cx="3011520" cy="25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2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Benthos: bottom-dwelling organisms</a:t>
            </a:r>
          </a:p>
          <a:p>
            <a:pPr lvl="2"/>
            <a:r>
              <a:rPr lang="en-US" dirty="0"/>
              <a:t>Mussels, worms, barnacles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Aquatic Ecosystems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3613035"/>
            <a:ext cx="4737225" cy="3155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840" y="3836095"/>
            <a:ext cx="4033130" cy="26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610" y="2184750"/>
            <a:ext cx="7408333" cy="3450696"/>
          </a:xfrm>
        </p:spPr>
        <p:txBody>
          <a:bodyPr/>
          <a:lstStyle/>
          <a:p>
            <a:r>
              <a:rPr lang="en-US" dirty="0" smtClean="0"/>
              <a:t>Divided into zones:</a:t>
            </a:r>
          </a:p>
          <a:p>
            <a:pPr lvl="1"/>
            <a:r>
              <a:rPr lang="en-US" dirty="0" smtClean="0"/>
              <a:t>Littoral zone: near the shore, aquatic life is diverse and abundant including plants and photosynthetic phytoplankton</a:t>
            </a:r>
          </a:p>
          <a:p>
            <a:pPr lvl="1"/>
            <a:r>
              <a:rPr lang="en-US" dirty="0" smtClean="0"/>
              <a:t>Benthic zone:  bottom of the lake, inhabited by decomposers, insect larvae and clams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 and Ponds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50" y="4522287"/>
            <a:ext cx="3337696" cy="21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1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Eutrophication is an increase in the amount of nutrients in an aquatic ecosystem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 and Ponds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903" y="3647112"/>
            <a:ext cx="4444898" cy="30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0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areas of land that are covered with freshwater for </a:t>
            </a:r>
            <a:r>
              <a:rPr lang="en-US" dirty="0" smtClean="0"/>
              <a:t>at least </a:t>
            </a:r>
            <a:r>
              <a:rPr lang="en-US" dirty="0" smtClean="0"/>
              <a:t>part of the year</a:t>
            </a:r>
          </a:p>
          <a:p>
            <a:pPr lvl="1"/>
            <a:r>
              <a:rPr lang="en-US" dirty="0" smtClean="0"/>
              <a:t>Marshes: contain non-woody plants such as cattails</a:t>
            </a:r>
          </a:p>
          <a:p>
            <a:pPr lvl="1"/>
            <a:r>
              <a:rPr lang="en-US" dirty="0" smtClean="0"/>
              <a:t>Swamps: contain woody plants such as trees and shrubs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Wetlands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506" y="4522286"/>
            <a:ext cx="3173072" cy="21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Upstream: mosses, trout and minnows</a:t>
            </a:r>
          </a:p>
          <a:p>
            <a:r>
              <a:rPr lang="en-US" dirty="0" smtClean="0"/>
              <a:t>Downstream: crowfoot, catfish and carp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3" y="4753211"/>
            <a:ext cx="4324488" cy="186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51" y="4214480"/>
            <a:ext cx="3204088" cy="2403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625" y="2064492"/>
            <a:ext cx="1981702" cy="19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36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75</TotalTime>
  <Words>207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Freshwater Ecosystems</vt:lpstr>
      <vt:lpstr>Characteristics of Aquatic Ecosystems</vt:lpstr>
      <vt:lpstr>Characteristics of Aquatic Ecosystems</vt:lpstr>
      <vt:lpstr>Characteristics of Aquatic Ecosystems</vt:lpstr>
      <vt:lpstr>Characteristics of Aquatic Ecosystems</vt:lpstr>
      <vt:lpstr>Lakes and Ponds</vt:lpstr>
      <vt:lpstr>Lakes and Ponds</vt:lpstr>
      <vt:lpstr>Freshwater Wetlands</vt:lpstr>
      <vt:lpstr>Rivers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Freshwater Ecosystems</dc:title>
  <dc:creator>Lauren Marrone</dc:creator>
  <cp:lastModifiedBy>Lauren Marrone</cp:lastModifiedBy>
  <cp:revision>5</cp:revision>
  <dcterms:created xsi:type="dcterms:W3CDTF">2012-09-09T22:02:50Z</dcterms:created>
  <dcterms:modified xsi:type="dcterms:W3CDTF">2012-09-11T23:57:43Z</dcterms:modified>
</cp:coreProperties>
</file>