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Biome?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5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Forest Biomes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07668"/>
            <a:ext cx="7556313" cy="4144963"/>
          </a:xfrm>
        </p:spPr>
        <p:txBody>
          <a:bodyPr/>
          <a:lstStyle/>
          <a:p>
            <a:r>
              <a:rPr lang="en-US" dirty="0" smtClean="0"/>
              <a:t>Forests are the most widespread and are home to the greatest diversity of plants, animals and other organisms</a:t>
            </a:r>
          </a:p>
          <a:p>
            <a:r>
              <a:rPr lang="en-US" dirty="0" smtClean="0"/>
              <a:t>Greatest species diversity</a:t>
            </a:r>
          </a:p>
          <a:p>
            <a:r>
              <a:rPr lang="en-US" dirty="0" smtClean="0"/>
              <a:t>Trees need lots of water, so precipitation must be plentiful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07" y="3061177"/>
            <a:ext cx="5080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5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Tropical rain forests are located in a belt around the equator</a:t>
            </a:r>
          </a:p>
          <a:p>
            <a:r>
              <a:rPr lang="en-US" dirty="0" smtClean="0"/>
              <a:t>They help regulate world climate and play vital roles in the nitrogen, oxygen and carbon cycles</a:t>
            </a:r>
          </a:p>
          <a:p>
            <a:r>
              <a:rPr lang="en-US" dirty="0" smtClean="0"/>
              <a:t>Humid and warm and get around 200-450 cm of rain a year</a:t>
            </a:r>
          </a:p>
          <a:p>
            <a:r>
              <a:rPr lang="en-US" dirty="0" smtClean="0"/>
              <a:t>Strong sunlight year round</a:t>
            </a:r>
          </a:p>
          <a:p>
            <a:r>
              <a:rPr lang="en-US" dirty="0" smtClean="0"/>
              <a:t>Ideal for a wide variety of plans and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0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14" y="1445907"/>
            <a:ext cx="6985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7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5021"/>
            <a:ext cx="7556313" cy="4144963"/>
          </a:xfrm>
        </p:spPr>
        <p:txBody>
          <a:bodyPr/>
          <a:lstStyle/>
          <a:p>
            <a:r>
              <a:rPr lang="en-US" dirty="0" smtClean="0"/>
              <a:t>Layers of the Rain Forest</a:t>
            </a:r>
          </a:p>
          <a:p>
            <a:pPr lvl="1"/>
            <a:r>
              <a:rPr lang="en-US" dirty="0" smtClean="0"/>
              <a:t>Emergent layer: top layer</a:t>
            </a:r>
          </a:p>
          <a:p>
            <a:pPr lvl="1"/>
            <a:r>
              <a:rPr lang="en-US" dirty="0" smtClean="0"/>
              <a:t>Canopy: primary layer; divided into the upper and lower</a:t>
            </a:r>
          </a:p>
          <a:p>
            <a:pPr lvl="1"/>
            <a:r>
              <a:rPr lang="en-US" dirty="0" smtClean="0"/>
              <a:t>Understory: little to no sunlight, short plants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00" y="3598585"/>
            <a:ext cx="5042889" cy="29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rain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51996"/>
            <a:ext cx="7556313" cy="4144963"/>
          </a:xfrm>
        </p:spPr>
        <p:txBody>
          <a:bodyPr/>
          <a:lstStyle/>
          <a:p>
            <a:r>
              <a:rPr lang="en-US" u="sng" dirty="0" smtClean="0"/>
              <a:t>Temperate Rain forest </a:t>
            </a:r>
            <a:r>
              <a:rPr lang="en-US" dirty="0" smtClean="0"/>
              <a:t>have large amounts of precipitation, high humidity and moderate temperatures</a:t>
            </a:r>
          </a:p>
          <a:p>
            <a:r>
              <a:rPr lang="en-US" dirty="0" smtClean="0"/>
              <a:t>Main plants: Evergreen trees, ferns, Douglas fir, redwoods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411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7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Deciduous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Temperate deciduous forests: trees drop their leaves each fall</a:t>
            </a:r>
          </a:p>
          <a:p>
            <a:r>
              <a:rPr lang="en-US" dirty="0" smtClean="0"/>
              <a:t>Located between 30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baseline="30000" dirty="0" smtClean="0"/>
              <a:t>to</a:t>
            </a:r>
            <a:r>
              <a:rPr lang="en-US" dirty="0" smtClean="0"/>
              <a:t> 50</a:t>
            </a:r>
            <a:r>
              <a:rPr lang="en-US" baseline="30000" dirty="0" smtClean="0"/>
              <a:t>o</a:t>
            </a:r>
            <a:r>
              <a:rPr lang="en-US" dirty="0" smtClean="0"/>
              <a:t> north latitudes</a:t>
            </a:r>
          </a:p>
          <a:p>
            <a:r>
              <a:rPr lang="en-US" dirty="0" smtClean="0"/>
              <a:t>Seasons – temperatures range from below freezing to 35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smtClean="0"/>
              <a:t>Plants: grow in layers like the tropical rain forest – includes maples, oaks, birch, shrubs, ferns, mosses</a:t>
            </a:r>
          </a:p>
          <a:p>
            <a:r>
              <a:rPr lang="en-US" dirty="0" smtClean="0"/>
              <a:t>Animas – bears, squirrels, deer, birds (migrate south)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0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939679"/>
            <a:ext cx="6350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9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Taiga is the northern coniferous forest that stretches in a broad band across the Northern hemisphere just below the artic circle</a:t>
            </a:r>
          </a:p>
          <a:p>
            <a:r>
              <a:rPr lang="en-US" dirty="0" smtClean="0"/>
              <a:t>Plant growth is most abundant during the summer </a:t>
            </a:r>
          </a:p>
          <a:p>
            <a:r>
              <a:rPr lang="en-US" dirty="0" smtClean="0"/>
              <a:t>Plants: conifer trees (needle-like leaves)</a:t>
            </a:r>
          </a:p>
          <a:p>
            <a:r>
              <a:rPr lang="en-US" dirty="0" smtClean="0"/>
              <a:t>Animals: birds that migrate south, many animals migrate in the winter,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698" y="185761"/>
            <a:ext cx="2650727" cy="1779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692" y="4762834"/>
            <a:ext cx="3882601" cy="19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Biome: </a:t>
            </a:r>
            <a:r>
              <a:rPr lang="en-US" dirty="0" smtClean="0"/>
              <a:t>is a large region characterized by a specific type of climate and certain types of plants and animal communities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36" y="2977820"/>
            <a:ext cx="4467968" cy="3350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739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and 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Biomes are described by their vegetation because plants that grow in a certain region are most noticeable characteristics of that region</a:t>
            </a:r>
          </a:p>
          <a:p>
            <a:r>
              <a:rPr lang="en-US" dirty="0" smtClean="0"/>
              <a:t>Depending on types of plants present in a biome depends on what types of other organisms are found in a biome</a:t>
            </a:r>
          </a:p>
          <a:p>
            <a:r>
              <a:rPr lang="en-US" dirty="0" smtClean="0"/>
              <a:t>Plants in a particular biome have adaptations that enable them to survive there.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00" y="4493420"/>
            <a:ext cx="3491687" cy="2238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326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Biomes are defined by their plant life, but what factors determine which plants can grow in a certain area depends mainly on the climate.</a:t>
            </a:r>
          </a:p>
          <a:p>
            <a:endParaRPr lang="en-US" dirty="0"/>
          </a:p>
          <a:p>
            <a:r>
              <a:rPr lang="en-US" dirty="0" smtClean="0"/>
              <a:t>Climate is the weather conditions over a longer period of time</a:t>
            </a:r>
          </a:p>
          <a:p>
            <a:pPr lvl="1"/>
            <a:r>
              <a:rPr lang="en-US" dirty="0" smtClean="0"/>
              <a:t>Includes temperature, precipitation, humidity, and winds</a:t>
            </a:r>
          </a:p>
          <a:p>
            <a:pPr lvl="1"/>
            <a:r>
              <a:rPr lang="en-US" dirty="0" smtClean="0"/>
              <a:t>Temperature and precipitation are the two most important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3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56" y="484094"/>
            <a:ext cx="6350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0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20"/>
            <a:ext cx="9144000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9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 and Altitude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Biomes and vegetation vary with latitude and altitude.</a:t>
            </a:r>
          </a:p>
          <a:p>
            <a:r>
              <a:rPr lang="en-US" dirty="0" smtClean="0"/>
              <a:t>Latitude: is the distance north or south of the equator</a:t>
            </a:r>
          </a:p>
          <a:p>
            <a:pPr lvl="1"/>
            <a:r>
              <a:rPr lang="en-US" dirty="0" smtClean="0"/>
              <a:t>Is measured in degrees</a:t>
            </a:r>
          </a:p>
          <a:p>
            <a:pPr lvl="1"/>
            <a:endParaRPr lang="en-US" dirty="0"/>
          </a:p>
          <a:p>
            <a:r>
              <a:rPr lang="en-US" dirty="0" smtClean="0"/>
              <a:t>Altitude is the height of an object above sea level</a:t>
            </a:r>
          </a:p>
          <a:p>
            <a:endParaRPr lang="en-US" dirty="0"/>
          </a:p>
          <a:p>
            <a:r>
              <a:rPr lang="en-US" dirty="0" smtClean="0"/>
              <a:t>Climate gets colder as latitude and altitude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9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447800"/>
            <a:ext cx="7264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1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90274" cy="36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69" y="3348417"/>
            <a:ext cx="5575197" cy="32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5800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51</TotalTime>
  <Words>471</Words>
  <Application>Microsoft Macintosh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Advantage</vt:lpstr>
      <vt:lpstr>What is a Biome?</vt:lpstr>
      <vt:lpstr>Biomes</vt:lpstr>
      <vt:lpstr>Biomes and Vegetation</vt:lpstr>
      <vt:lpstr>Biomes and Climate</vt:lpstr>
      <vt:lpstr>PowerPoint Presentation</vt:lpstr>
      <vt:lpstr>PowerPoint Presentation</vt:lpstr>
      <vt:lpstr>Latitude and Altitude</vt:lpstr>
      <vt:lpstr>PowerPoint Presentation</vt:lpstr>
      <vt:lpstr>PowerPoint Presentation</vt:lpstr>
      <vt:lpstr>Forest Biomes</vt:lpstr>
      <vt:lpstr>Forest biomes</vt:lpstr>
      <vt:lpstr>Tropical Rain Forests</vt:lpstr>
      <vt:lpstr>PowerPoint Presentation</vt:lpstr>
      <vt:lpstr>Tropical Rain forests</vt:lpstr>
      <vt:lpstr>Temperate rain Forests</vt:lpstr>
      <vt:lpstr>Temperate Deciduous Forests</vt:lpstr>
      <vt:lpstr>PowerPoint Presentation</vt:lpstr>
      <vt:lpstr>Taiga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Biome?</dc:title>
  <dc:creator>Lauren Marrone</dc:creator>
  <cp:lastModifiedBy>Lauren Marrone</cp:lastModifiedBy>
  <cp:revision>5</cp:revision>
  <dcterms:created xsi:type="dcterms:W3CDTF">2012-09-06T01:06:52Z</dcterms:created>
  <dcterms:modified xsi:type="dcterms:W3CDTF">2012-09-06T01:58:34Z</dcterms:modified>
</cp:coreProperties>
</file>