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69181"/>
            <a:ext cx="7556313" cy="4144963"/>
          </a:xfrm>
        </p:spPr>
        <p:txBody>
          <a:bodyPr/>
          <a:lstStyle/>
          <a:p>
            <a:r>
              <a:rPr lang="en-US" dirty="0" smtClean="0"/>
              <a:t>Savanna is a tropical biome dominated by grasses, shrubs, and small trees</a:t>
            </a:r>
          </a:p>
          <a:p>
            <a:pPr lvl="1"/>
            <a:r>
              <a:rPr lang="en-US" dirty="0" smtClean="0"/>
              <a:t>Wet season for a few months of the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Animals: antelopes, giraffes,  elephants, cheetahs, lions, hyenas</a:t>
            </a:r>
          </a:p>
          <a:p>
            <a:r>
              <a:rPr lang="en-US" dirty="0" smtClean="0"/>
              <a:t>Plants: must be able to survive the long dry seasons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2" y="4369097"/>
            <a:ext cx="3367513" cy="224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54" y="4369097"/>
            <a:ext cx="3814107" cy="2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92205"/>
            <a:ext cx="7556313" cy="4144963"/>
          </a:xfrm>
        </p:spPr>
        <p:txBody>
          <a:bodyPr/>
          <a:lstStyle/>
          <a:p>
            <a:r>
              <a:rPr lang="en-US" dirty="0" smtClean="0"/>
              <a:t>Temperate grassland covers large areas of the interior of continents </a:t>
            </a:r>
          </a:p>
          <a:p>
            <a:r>
              <a:rPr lang="en-US" dirty="0" smtClean="0"/>
              <a:t>Plants: grasses and wildflowers, shrubs and trees only grow where the soil contains extra water like on banks of streams</a:t>
            </a:r>
          </a:p>
          <a:p>
            <a:r>
              <a:rPr lang="en-US" dirty="0" smtClean="0"/>
              <a:t>Animals: bison, badgers, prairie dogs, burrowing owls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19" y="3627451"/>
            <a:ext cx="3460281" cy="30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Chaparral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72962"/>
            <a:ext cx="7556313" cy="4144963"/>
          </a:xfrm>
        </p:spPr>
        <p:txBody>
          <a:bodyPr/>
          <a:lstStyle/>
          <a:p>
            <a:r>
              <a:rPr lang="en-US" dirty="0" smtClean="0"/>
              <a:t>Chaparral is a temperate </a:t>
            </a:r>
            <a:r>
              <a:rPr lang="en-US" dirty="0" err="1" smtClean="0"/>
              <a:t>shrubland</a:t>
            </a:r>
            <a:r>
              <a:rPr lang="en-US" dirty="0" smtClean="0"/>
              <a:t> that has moderately dry, coastal climates, with little or no rain in the summer</a:t>
            </a:r>
          </a:p>
          <a:p>
            <a:r>
              <a:rPr lang="en-US" dirty="0" smtClean="0"/>
              <a:t>Plants: low-lying, evergreen shrubs and small trees that tend to grow in dense patches</a:t>
            </a:r>
          </a:p>
          <a:p>
            <a:r>
              <a:rPr lang="en-US" dirty="0" smtClean="0"/>
              <a:t>Animals: are often camouflaged including quails, lizards, chipmunks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4" y="4058864"/>
            <a:ext cx="3364000" cy="224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61" y="4003735"/>
            <a:ext cx="4449992" cy="22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9936"/>
            <a:ext cx="7556313" cy="4144963"/>
          </a:xfrm>
        </p:spPr>
        <p:txBody>
          <a:bodyPr/>
          <a:lstStyle/>
          <a:p>
            <a:r>
              <a:rPr lang="en-US" dirty="0" smtClean="0"/>
              <a:t>Deserts are areas that have widely scattered vegetation and receive very little rain</a:t>
            </a:r>
          </a:p>
          <a:p>
            <a:r>
              <a:rPr lang="en-US" dirty="0" smtClean="0"/>
              <a:t>Plants: all plants have adaptations for obtaining and conserving water </a:t>
            </a:r>
          </a:p>
          <a:p>
            <a:r>
              <a:rPr lang="en-US" dirty="0" smtClean="0"/>
              <a:t>Animals: reptiles with thick, scaly skin that prevents water loss; insects and spiders that have body armor to help them retain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95" y="4194744"/>
            <a:ext cx="2830553" cy="240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03" y="3877620"/>
            <a:ext cx="1933849" cy="25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1827"/>
            <a:ext cx="7556313" cy="4144963"/>
          </a:xfrm>
        </p:spPr>
        <p:txBody>
          <a:bodyPr/>
          <a:lstStyle/>
          <a:p>
            <a:r>
              <a:rPr lang="en-US" dirty="0" smtClean="0"/>
              <a:t>Tundra is located in northern artic regions</a:t>
            </a:r>
          </a:p>
          <a:p>
            <a:r>
              <a:rPr lang="en-US" dirty="0" smtClean="0"/>
              <a:t>Permafrost = deeper layers of soil are permanently frozen throughout the year</a:t>
            </a:r>
          </a:p>
          <a:p>
            <a:r>
              <a:rPr lang="en-US" dirty="0" smtClean="0"/>
              <a:t>Vegetation: mosses and lichens cover the rocks, wildflowers, dwarf versions of willows and birch trees</a:t>
            </a:r>
          </a:p>
          <a:p>
            <a:r>
              <a:rPr lang="en-US" dirty="0" smtClean="0"/>
              <a:t>Animals: migratory birds, caribou, wolves, moose, artic foxes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3" y="4440478"/>
            <a:ext cx="3050005" cy="2287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23" y="3964218"/>
            <a:ext cx="2920860" cy="219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08" y="4791700"/>
            <a:ext cx="2901633" cy="19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8802"/>
            <a:ext cx="7556313" cy="4144963"/>
          </a:xfrm>
        </p:spPr>
        <p:txBody>
          <a:bodyPr/>
          <a:lstStyle/>
          <a:p>
            <a:r>
              <a:rPr lang="en-US" dirty="0" smtClean="0"/>
              <a:t>Climate: pretty much below freezing year round</a:t>
            </a:r>
          </a:p>
          <a:p>
            <a:r>
              <a:rPr lang="en-US" dirty="0" smtClean="0"/>
              <a:t>Antarctica and Most of Greenland</a:t>
            </a:r>
          </a:p>
          <a:p>
            <a:r>
              <a:rPr lang="en-US" dirty="0" smtClean="0"/>
              <a:t>Plants: It’s ICE – there are no higher plants. In some cases algae may grow in the snow which gives it a pinkish color</a:t>
            </a:r>
          </a:p>
          <a:p>
            <a:r>
              <a:rPr lang="en-US" dirty="0" smtClean="0"/>
              <a:t>Animals: polar bears, penguins, seals, whales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22" y="4012134"/>
            <a:ext cx="3284528" cy="246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4" y="4015113"/>
            <a:ext cx="3327156" cy="22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513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102</TotalTime>
  <Words>297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Advantage</vt:lpstr>
      <vt:lpstr>Biomes</vt:lpstr>
      <vt:lpstr>Savannas</vt:lpstr>
      <vt:lpstr>Temperate Grasslands</vt:lpstr>
      <vt:lpstr>Chaparral</vt:lpstr>
      <vt:lpstr>Deserts</vt:lpstr>
      <vt:lpstr>Tundra</vt:lpstr>
      <vt:lpstr>Polar 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Lauren Marrone</dc:creator>
  <cp:lastModifiedBy>Lauren Marrone</cp:lastModifiedBy>
  <cp:revision>8</cp:revision>
  <dcterms:created xsi:type="dcterms:W3CDTF">2012-09-06T22:25:39Z</dcterms:created>
  <dcterms:modified xsi:type="dcterms:W3CDTF">2012-09-07T00:08:01Z</dcterms:modified>
</cp:coreProperties>
</file>