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9" r:id="rId2"/>
    <p:sldMasterId id="2147484004" r:id="rId3"/>
  </p:sldMasterIdLst>
  <p:sldIdLst>
    <p:sldId id="279" r:id="rId4"/>
    <p:sldId id="275" r:id="rId5"/>
    <p:sldId id="280" r:id="rId6"/>
    <p:sldId id="276" r:id="rId7"/>
    <p:sldId id="271" r:id="rId8"/>
    <p:sldId id="272" r:id="rId9"/>
    <p:sldId id="277" r:id="rId10"/>
    <p:sldId id="278" r:id="rId11"/>
    <p:sldId id="273" r:id="rId12"/>
    <p:sldId id="274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64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A5097-BB57-4CD4-A582-78DE02EE6F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E29C5-1BCD-4743-B807-B5A0CEF83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F6CC3-B9B9-4E0E-BFBB-24A77FFEF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D85C4FB-7DBB-4936-BE31-4E34273095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446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50D1F-EAB8-468B-829F-1C7E7B06E5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44B37-29F0-4956-BF64-DA1502FC2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D28F8-D6E9-4A53-A691-4B3B68156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CBFF508-12A1-4C6D-B63E-4DB0B60EC2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342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F7AF98-E41C-4361-89AF-D4767EC31C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551A58-ABA9-4D09-AA5E-4AA8EDE80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56186E-F6C1-4AD0-B72F-681247A51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BB00539-DF45-4979-85E6-6FEF09A66C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665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F56991-4CC9-49FF-B1A7-BA6BE22D3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7EEBDA-FA95-4C7F-B774-F37576608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CA183-8C74-48F0-BE0F-2E7E5F08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ED04415-B7E6-4F48-9032-7E8EBB7814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357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6BD299E-3630-45AB-A50F-1E959348F2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24A3DE1-E4C2-4E2A-A2DF-90EF9A27E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0583BF7-38C1-4EFD-B8E5-74181F87A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AC680B4-F956-4847-964F-AE4A426656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384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D785F-AB5E-4A90-84E0-ED848FA2F9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E45D4-52A4-49BB-B7CB-A253FAD56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3338C-1384-40BC-8179-0E51A47DD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1012245-283A-4A63-9996-9D3CB44147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208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64C7-E011-4D63-B873-99969EA2D7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4F772-D0DD-48DB-8754-4A67569D0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9A5E2-ADB3-42D5-BC9E-B8795F168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DF6CE3C-2CFB-4946-8144-4011712D1F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153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1FAFF1-6542-431A-AAC2-7EFA914BEE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932A8-3B13-4AAF-9033-E39C6EF3A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A78AE-5715-4295-86D1-89CA3BFC3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9EACB8A-2D90-4745-9D0E-D3414E3E06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1017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758C13-5E89-44FC-B4E3-F456C66D99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BC22A-E381-4C3C-A967-EB87C008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F92922-9C9B-49F8-8958-811870F6C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B00A27D-4599-4C42-8DBC-238799AC3C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7065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56A134-5487-4216-8145-46B149328E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42C5E3-DE46-4F0C-AE5F-A898B0FFF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1A7EC3-CC56-4A38-86CF-F6CCC2910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1FAF828-25B1-4FD8-BF6D-5E629765B3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411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0D69B1-44E9-4D25-BB25-E7DCDAC1F7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72A36A-8D00-40B1-BBF2-448138B82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D0142-BCFF-48FE-B70C-B5A24D60F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D0A12E0-982F-44A6-A221-4353738A0F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874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873A1-CB9A-4EE4-AA67-511A7A715D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3669E-02D0-4BB7-98B0-F90642888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F45E5-D875-4466-978C-800C82279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D0F93D7-1A85-44A3-A8F4-692EE8EA4E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6519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F48822-1E9E-4168-B4FA-958C64CA7C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3FDF7A-9393-4564-9C1D-CFE10021A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241C2-7E4E-4598-94B5-C766E33C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EC24267-28A5-4716-B09E-9EE2580643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616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6B0CA-44A0-4F5A-800B-BE9CD2894C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77AE2B-F10F-4A5D-B1C3-C5EA829B8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4BD2A1-4E7B-4BE4-AB01-BE7D63984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52E5F80-453D-4167-8162-5E9D2CE863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1439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F4131-180F-493C-AD14-89432231C4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62EEA-63BB-4B65-BA2E-F9BF38ED4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F8E6E-37B1-4A30-A403-56B8C52C3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88E7854-3A29-4275-B28A-9BFF72A151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1005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91FF1-2F78-4858-9BEA-343ACC2EF8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6DBBC-BB29-4D01-9A72-97D44EACF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66533-A3AD-423C-BC15-41CEF7EC1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6A72B75-CD9C-4415-B073-A3D5DDF7B3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233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6B777F-7B28-4FD9-B567-ED8771ED2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9DCF60-F7CF-44FD-B60A-BFD85CB07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31CF2-9ECF-4F91-AD08-03A3D53D5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CFD66B1-3DEA-4D2D-8206-AAEF0E15E1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11903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009C6A-42B0-4CAF-9AAE-743CB6B173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F2658E-48DA-498B-8CC3-2F6D1D6BD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914820-5731-4F13-A9D3-780706C8A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95BD74A-BB9A-4FBD-812D-8A015AD82A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75993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B69C3A7-8C47-49C2-8543-6CD8D1A10F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BCC565B-D561-4196-8EA4-B5DB5F0A2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205E3EA-0A9F-4C59-94CB-9F7B7BAFA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40300C1-9DAD-458B-AD5C-5DFD9F4C2E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1010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4E173-D567-47B1-93AF-977A51F9E0B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2107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8E229-69ED-4BCB-9F60-FB5E25EA48A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0028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3E17C-58D0-4475-B769-DA48043EAF7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665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8B9C4E-CADB-4D87-8FAC-1726F6A1F0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3EEF1E-42D1-4958-BD7E-D06C52322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B25687-6D2B-4D7A-8F78-84D4256DC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104376E-C45D-46D5-9A4E-4A05C009BC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1820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1A2AC-5EE5-4DA0-BB7C-D4AE3768125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683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A84BBA-8D09-4DDD-A732-E1910B396CA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2842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64C17-257F-441C-8605-AC0DE49C5BB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6782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6EE0ED-5591-4081-9A95-116BCBD4EC4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0220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37C15-3DB2-43B0-942C-8CFAA45CF61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2623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5E0D5D-A683-4973-8248-13FC2C5ED9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31732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6D15D-FB19-4B1F-80D4-6F8986F369D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1609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AAD420-83B9-48FD-A8F3-278A27118B8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5192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54">
            <a:extLst>
              <a:ext uri="{FF2B5EF4-FFF2-40B4-BE49-F238E27FC236}">
                <a16:creationId xmlns:a16="http://schemas.microsoft.com/office/drawing/2014/main" id="{730FB5F6-47E4-4B70-9DD3-9DD0EB17E3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55">
            <a:extLst>
              <a:ext uri="{FF2B5EF4-FFF2-40B4-BE49-F238E27FC236}">
                <a16:creationId xmlns:a16="http://schemas.microsoft.com/office/drawing/2014/main" id="{4B22721B-4037-4669-A146-FCD6AD9982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56">
            <a:extLst>
              <a:ext uri="{FF2B5EF4-FFF2-40B4-BE49-F238E27FC236}">
                <a16:creationId xmlns:a16="http://schemas.microsoft.com/office/drawing/2014/main" id="{3CE9AF84-DC25-4340-9E5A-C451B3899A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54414-8B62-414F-B480-8B549CDB3D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8516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54">
            <a:extLst>
              <a:ext uri="{FF2B5EF4-FFF2-40B4-BE49-F238E27FC236}">
                <a16:creationId xmlns:a16="http://schemas.microsoft.com/office/drawing/2014/main" id="{5E202A81-FA5D-4755-A476-2D5EA93D36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55">
            <a:extLst>
              <a:ext uri="{FF2B5EF4-FFF2-40B4-BE49-F238E27FC236}">
                <a16:creationId xmlns:a16="http://schemas.microsoft.com/office/drawing/2014/main" id="{0760664E-4446-4714-839B-4A4CC827E5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56">
            <a:extLst>
              <a:ext uri="{FF2B5EF4-FFF2-40B4-BE49-F238E27FC236}">
                <a16:creationId xmlns:a16="http://schemas.microsoft.com/office/drawing/2014/main" id="{B3793A55-B32A-4E3F-BD72-9141101E5D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C9D25-E0B4-4834-81F5-3F74689E9A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107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EA3F9-95F0-4AC7-A6DE-7FC542FE62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FFEF5A-481D-469A-BB86-C55D6F94E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4BB7B6-56AE-4BFD-ABFB-5DB72FB13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89196B9-0A4C-4ABB-8470-6BDB7DC8A8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799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6762E-B528-4098-94FB-FB37DB6C0A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A1A3AC-AF2B-4B91-A71C-51B7FFAA0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8E4674-D8B6-472F-909E-E6CD73E9F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81434AB-A007-4FA2-957D-41EF63A9D3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166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9C4628-87F7-4F2B-8167-10374A06C2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1A514D-7A8D-441E-9B29-FCCDD5A79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7635A-102F-4123-8474-FD3BFFA10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8906960-4A56-45F5-B267-D82B107049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330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EA151-EDE5-4547-ABB8-0EB5C15F78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922BA9-6C80-4696-B79B-7B7C2D7DC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93FB0-451F-4A03-9DB5-5F9756F0A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24AA59C-CFB9-4C70-8755-B9C3A9B11A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987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CFF1C2-F35D-47A9-B204-1910179487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ADE92A-2141-4D38-9797-C10F5CF6A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B88002-0D66-4CF3-8840-BAB63B88F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0FEB48C-16F4-4F23-AD58-B52C35BC2B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386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21434-EEDD-492B-849F-17FCD92748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CF6FC-8B85-45AC-AFD1-04F6845CF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7798D-933E-4B4B-A237-7DC0622A8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3D18136-7B9A-4447-8FA4-EA8ED653F1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625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254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642112F1-1B23-436D-8D73-E831AB544519}"/>
              </a:ext>
            </a:extLst>
          </p:cNvPr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2059" name="Group 3">
              <a:extLst>
                <a:ext uri="{FF2B5EF4-FFF2-40B4-BE49-F238E27FC236}">
                  <a16:creationId xmlns:a16="http://schemas.microsoft.com/office/drawing/2014/main" id="{46124953-62CF-4255-B238-831A7206713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2196" name="Freeform 4">
                <a:extLst>
                  <a:ext uri="{FF2B5EF4-FFF2-40B4-BE49-F238E27FC236}">
                    <a16:creationId xmlns:a16="http://schemas.microsoft.com/office/drawing/2014/main" id="{29767782-523C-40D4-B378-5FE50795353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7" name="Freeform 5">
                <a:extLst>
                  <a:ext uri="{FF2B5EF4-FFF2-40B4-BE49-F238E27FC236}">
                    <a16:creationId xmlns:a16="http://schemas.microsoft.com/office/drawing/2014/main" id="{467454F6-966A-4025-9842-E25057A1CA6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8" name="Freeform 6">
                <a:extLst>
                  <a:ext uri="{FF2B5EF4-FFF2-40B4-BE49-F238E27FC236}">
                    <a16:creationId xmlns:a16="http://schemas.microsoft.com/office/drawing/2014/main" id="{48F7D8F4-D57F-4C45-B9E1-212946878D3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9" name="Freeform 7">
                <a:extLst>
                  <a:ext uri="{FF2B5EF4-FFF2-40B4-BE49-F238E27FC236}">
                    <a16:creationId xmlns:a16="http://schemas.microsoft.com/office/drawing/2014/main" id="{2572A848-AEFC-4B8F-8365-B3B7A8E6BB8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0" name="Freeform 8">
                <a:extLst>
                  <a:ext uri="{FF2B5EF4-FFF2-40B4-BE49-F238E27FC236}">
                    <a16:creationId xmlns:a16="http://schemas.microsoft.com/office/drawing/2014/main" id="{DC61F906-0805-418A-BA79-0D5D0BD6234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1" name="Freeform 9">
                <a:extLst>
                  <a:ext uri="{FF2B5EF4-FFF2-40B4-BE49-F238E27FC236}">
                    <a16:creationId xmlns:a16="http://schemas.microsoft.com/office/drawing/2014/main" id="{DC429154-2FE6-4F3A-8723-FC82AF7F1D7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2" name="Freeform 10">
                <a:extLst>
                  <a:ext uri="{FF2B5EF4-FFF2-40B4-BE49-F238E27FC236}">
                    <a16:creationId xmlns:a16="http://schemas.microsoft.com/office/drawing/2014/main" id="{7C0470DF-ED5F-49FD-9990-886C67FC902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3" name="Freeform 11">
                <a:extLst>
                  <a:ext uri="{FF2B5EF4-FFF2-40B4-BE49-F238E27FC236}">
                    <a16:creationId xmlns:a16="http://schemas.microsoft.com/office/drawing/2014/main" id="{5288E64E-910C-4A56-BBC8-5EDC16735C4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4" name="Freeform 12">
                <a:extLst>
                  <a:ext uri="{FF2B5EF4-FFF2-40B4-BE49-F238E27FC236}">
                    <a16:creationId xmlns:a16="http://schemas.microsoft.com/office/drawing/2014/main" id="{883DA464-7427-4A78-A880-0094DB72347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5" name="Freeform 13">
                <a:extLst>
                  <a:ext uri="{FF2B5EF4-FFF2-40B4-BE49-F238E27FC236}">
                    <a16:creationId xmlns:a16="http://schemas.microsoft.com/office/drawing/2014/main" id="{5783B29E-986F-41A8-A799-6DBB6832991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6" name="Freeform 14">
                <a:extLst>
                  <a:ext uri="{FF2B5EF4-FFF2-40B4-BE49-F238E27FC236}">
                    <a16:creationId xmlns:a16="http://schemas.microsoft.com/office/drawing/2014/main" id="{A28DCF9C-F07F-4023-83E3-7B0D3C6068B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7" name="Freeform 15">
                <a:extLst>
                  <a:ext uri="{FF2B5EF4-FFF2-40B4-BE49-F238E27FC236}">
                    <a16:creationId xmlns:a16="http://schemas.microsoft.com/office/drawing/2014/main" id="{D336E012-17B7-409E-905C-D4DBAA6BB5B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8" name="Freeform 16">
                <a:extLst>
                  <a:ext uri="{FF2B5EF4-FFF2-40B4-BE49-F238E27FC236}">
                    <a16:creationId xmlns:a16="http://schemas.microsoft.com/office/drawing/2014/main" id="{9EEC24EA-785A-4142-8C0E-767BFA67C70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0" name="Group 17">
              <a:extLst>
                <a:ext uri="{FF2B5EF4-FFF2-40B4-BE49-F238E27FC236}">
                  <a16:creationId xmlns:a16="http://schemas.microsoft.com/office/drawing/2014/main" id="{68E2DA27-B8C5-49C4-AACD-C6A18507867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2061" name="Rectangle 18">
                <a:extLst>
                  <a:ext uri="{FF2B5EF4-FFF2-40B4-BE49-F238E27FC236}">
                    <a16:creationId xmlns:a16="http://schemas.microsoft.com/office/drawing/2014/main" id="{6B39D1DA-24C3-4BDB-9FD6-B9AA4D0A524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062" name="Rectangle 19">
                <a:extLst>
                  <a:ext uri="{FF2B5EF4-FFF2-40B4-BE49-F238E27FC236}">
                    <a16:creationId xmlns:a16="http://schemas.microsoft.com/office/drawing/2014/main" id="{0BDBB1E5-BD6B-43F2-ABDC-1B069EFA5F0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063" name="Rectangle 20">
                <a:extLst>
                  <a:ext uri="{FF2B5EF4-FFF2-40B4-BE49-F238E27FC236}">
                    <a16:creationId xmlns:a16="http://schemas.microsoft.com/office/drawing/2014/main" id="{B47286DA-B66A-478C-8C77-DAB2538896C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064" name="Rectangle 21">
                <a:extLst>
                  <a:ext uri="{FF2B5EF4-FFF2-40B4-BE49-F238E27FC236}">
                    <a16:creationId xmlns:a16="http://schemas.microsoft.com/office/drawing/2014/main" id="{C0EBB20F-0E0E-431B-9CAB-1470005264C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065" name="Rectangle 22">
                <a:extLst>
                  <a:ext uri="{FF2B5EF4-FFF2-40B4-BE49-F238E27FC236}">
                    <a16:creationId xmlns:a16="http://schemas.microsoft.com/office/drawing/2014/main" id="{70499062-DF34-4CF5-9B2A-E1252158FE4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066" name="Rectangle 23">
                <a:extLst>
                  <a:ext uri="{FF2B5EF4-FFF2-40B4-BE49-F238E27FC236}">
                    <a16:creationId xmlns:a16="http://schemas.microsoft.com/office/drawing/2014/main" id="{606BC6AB-42EC-4D13-989C-DDA48F92F39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067" name="Rectangle 24">
                <a:extLst>
                  <a:ext uri="{FF2B5EF4-FFF2-40B4-BE49-F238E27FC236}">
                    <a16:creationId xmlns:a16="http://schemas.microsoft.com/office/drawing/2014/main" id="{5ECBE16D-CCD6-40E9-9606-CD294AA24F8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068" name="Rectangle 25">
                <a:extLst>
                  <a:ext uri="{FF2B5EF4-FFF2-40B4-BE49-F238E27FC236}">
                    <a16:creationId xmlns:a16="http://schemas.microsoft.com/office/drawing/2014/main" id="{DD44C11F-8F05-4671-9A2A-9B511B09AF2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069" name="Rectangle 26">
                <a:extLst>
                  <a:ext uri="{FF2B5EF4-FFF2-40B4-BE49-F238E27FC236}">
                    <a16:creationId xmlns:a16="http://schemas.microsoft.com/office/drawing/2014/main" id="{5F3AD220-2880-4608-A348-2AABF1C176B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070" name="Rectangle 27">
                <a:extLst>
                  <a:ext uri="{FF2B5EF4-FFF2-40B4-BE49-F238E27FC236}">
                    <a16:creationId xmlns:a16="http://schemas.microsoft.com/office/drawing/2014/main" id="{65BB27CE-417D-4D5C-A4F8-9ACB063AAA0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071" name="Rectangle 28">
                <a:extLst>
                  <a:ext uri="{FF2B5EF4-FFF2-40B4-BE49-F238E27FC236}">
                    <a16:creationId xmlns:a16="http://schemas.microsoft.com/office/drawing/2014/main" id="{1F72ED3A-2A3B-49AA-8D2C-C4EE266FBAA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072" name="Rectangle 29">
                <a:extLst>
                  <a:ext uri="{FF2B5EF4-FFF2-40B4-BE49-F238E27FC236}">
                    <a16:creationId xmlns:a16="http://schemas.microsoft.com/office/drawing/2014/main" id="{62A4B924-5ABE-4F85-B9B0-DD7DFECCB45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073" name="Rectangle 30">
                <a:extLst>
                  <a:ext uri="{FF2B5EF4-FFF2-40B4-BE49-F238E27FC236}">
                    <a16:creationId xmlns:a16="http://schemas.microsoft.com/office/drawing/2014/main" id="{A05104A7-B1E0-4BD9-BB00-5001157D573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074" name="Rectangle 31">
                <a:extLst>
                  <a:ext uri="{FF2B5EF4-FFF2-40B4-BE49-F238E27FC236}">
                    <a16:creationId xmlns:a16="http://schemas.microsoft.com/office/drawing/2014/main" id="{C8788CF0-8282-4ACF-AB87-5FC7630FE8B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075" name="Rectangle 32">
                <a:extLst>
                  <a:ext uri="{FF2B5EF4-FFF2-40B4-BE49-F238E27FC236}">
                    <a16:creationId xmlns:a16="http://schemas.microsoft.com/office/drawing/2014/main" id="{4E1ED240-03CD-4A3C-ADDD-E635FA2C91B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076" name="Rectangle 33">
                <a:extLst>
                  <a:ext uri="{FF2B5EF4-FFF2-40B4-BE49-F238E27FC236}">
                    <a16:creationId xmlns:a16="http://schemas.microsoft.com/office/drawing/2014/main" id="{B9386E46-76E2-4473-949B-DBB27DA10DF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077" name="Rectangle 34">
                <a:extLst>
                  <a:ext uri="{FF2B5EF4-FFF2-40B4-BE49-F238E27FC236}">
                    <a16:creationId xmlns:a16="http://schemas.microsoft.com/office/drawing/2014/main" id="{05F97028-4366-4B4F-B1C0-9367AEB4E92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078" name="Rectangle 35">
                <a:extLst>
                  <a:ext uri="{FF2B5EF4-FFF2-40B4-BE49-F238E27FC236}">
                    <a16:creationId xmlns:a16="http://schemas.microsoft.com/office/drawing/2014/main" id="{37205717-23CC-4438-A739-95CA7859E25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079" name="Rectangle 36">
                <a:extLst>
                  <a:ext uri="{FF2B5EF4-FFF2-40B4-BE49-F238E27FC236}">
                    <a16:creationId xmlns:a16="http://schemas.microsoft.com/office/drawing/2014/main" id="{4898E495-970F-4591-A6EA-76069499CFF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080" name="Rectangle 37">
                <a:extLst>
                  <a:ext uri="{FF2B5EF4-FFF2-40B4-BE49-F238E27FC236}">
                    <a16:creationId xmlns:a16="http://schemas.microsoft.com/office/drawing/2014/main" id="{591C68A6-1E10-4FE7-8972-4CAF4F9F21E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081" name="Rectangle 38">
                <a:extLst>
                  <a:ext uri="{FF2B5EF4-FFF2-40B4-BE49-F238E27FC236}">
                    <a16:creationId xmlns:a16="http://schemas.microsoft.com/office/drawing/2014/main" id="{9D890F96-086F-4F0D-A5A6-FDD99E1B700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082" name="Rectangle 39">
                <a:extLst>
                  <a:ext uri="{FF2B5EF4-FFF2-40B4-BE49-F238E27FC236}">
                    <a16:creationId xmlns:a16="http://schemas.microsoft.com/office/drawing/2014/main" id="{F124A392-F5A2-43AF-93FA-13FAFEC6183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083" name="Rectangle 40">
                <a:extLst>
                  <a:ext uri="{FF2B5EF4-FFF2-40B4-BE49-F238E27FC236}">
                    <a16:creationId xmlns:a16="http://schemas.microsoft.com/office/drawing/2014/main" id="{EE37F9E0-3510-4FA1-9B89-C23BDAB1D72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084" name="Rectangle 41">
                <a:extLst>
                  <a:ext uri="{FF2B5EF4-FFF2-40B4-BE49-F238E27FC236}">
                    <a16:creationId xmlns:a16="http://schemas.microsoft.com/office/drawing/2014/main" id="{4E5CA409-8933-4C27-9A06-232C5CB9E45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085" name="Rectangle 42">
                <a:extLst>
                  <a:ext uri="{FF2B5EF4-FFF2-40B4-BE49-F238E27FC236}">
                    <a16:creationId xmlns:a16="http://schemas.microsoft.com/office/drawing/2014/main" id="{3F7CD5AB-701F-4B53-9C52-4AD7A3248B3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086" name="Rectangle 43">
                <a:extLst>
                  <a:ext uri="{FF2B5EF4-FFF2-40B4-BE49-F238E27FC236}">
                    <a16:creationId xmlns:a16="http://schemas.microsoft.com/office/drawing/2014/main" id="{CC29F8DF-7A0D-4E92-BC72-CC98935729B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087" name="Rectangle 44">
                <a:extLst>
                  <a:ext uri="{FF2B5EF4-FFF2-40B4-BE49-F238E27FC236}">
                    <a16:creationId xmlns:a16="http://schemas.microsoft.com/office/drawing/2014/main" id="{943AA577-F826-4561-9C9F-980A2148B55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088" name="Rectangle 45">
                <a:extLst>
                  <a:ext uri="{FF2B5EF4-FFF2-40B4-BE49-F238E27FC236}">
                    <a16:creationId xmlns:a16="http://schemas.microsoft.com/office/drawing/2014/main" id="{0BB9497D-A0DC-4C78-99EE-C900AF1D34F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089" name="Rectangle 46">
                <a:extLst>
                  <a:ext uri="{FF2B5EF4-FFF2-40B4-BE49-F238E27FC236}">
                    <a16:creationId xmlns:a16="http://schemas.microsoft.com/office/drawing/2014/main" id="{718CB634-E8D4-45A5-93E5-A90E9496107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090" name="Rectangle 47">
                <a:extLst>
                  <a:ext uri="{FF2B5EF4-FFF2-40B4-BE49-F238E27FC236}">
                    <a16:creationId xmlns:a16="http://schemas.microsoft.com/office/drawing/2014/main" id="{7715F5E1-AD6C-4A59-8EB4-000E4E00A56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091" name="Rectangle 48">
                <a:extLst>
                  <a:ext uri="{FF2B5EF4-FFF2-40B4-BE49-F238E27FC236}">
                    <a16:creationId xmlns:a16="http://schemas.microsoft.com/office/drawing/2014/main" id="{2991F8A3-51BF-423E-AA14-7278A8EE128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092" name="Rectangle 49">
                <a:extLst>
                  <a:ext uri="{FF2B5EF4-FFF2-40B4-BE49-F238E27FC236}">
                    <a16:creationId xmlns:a16="http://schemas.microsoft.com/office/drawing/2014/main" id="{E493B43B-16E0-4908-B40D-D17EA99F681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093" name="Rectangle 50">
                <a:extLst>
                  <a:ext uri="{FF2B5EF4-FFF2-40B4-BE49-F238E27FC236}">
                    <a16:creationId xmlns:a16="http://schemas.microsoft.com/office/drawing/2014/main" id="{96B8D73F-3C9D-4CFB-A5B2-9D44ED5D823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094" name="Rectangle 51">
                <a:extLst>
                  <a:ext uri="{FF2B5EF4-FFF2-40B4-BE49-F238E27FC236}">
                    <a16:creationId xmlns:a16="http://schemas.microsoft.com/office/drawing/2014/main" id="{B5C394AA-F127-4385-93C2-965DC51CF90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095" name="Rectangle 52">
                <a:extLst>
                  <a:ext uri="{FF2B5EF4-FFF2-40B4-BE49-F238E27FC236}">
                    <a16:creationId xmlns:a16="http://schemas.microsoft.com/office/drawing/2014/main" id="{B5668FA3-3420-42DA-8A27-FC8F5C578BB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096" name="Rectangle 53">
                <a:extLst>
                  <a:ext uri="{FF2B5EF4-FFF2-40B4-BE49-F238E27FC236}">
                    <a16:creationId xmlns:a16="http://schemas.microsoft.com/office/drawing/2014/main" id="{631B0DFA-89AE-48E0-9DC3-F362C30BFD7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097" name="Rectangle 54">
                <a:extLst>
                  <a:ext uri="{FF2B5EF4-FFF2-40B4-BE49-F238E27FC236}">
                    <a16:creationId xmlns:a16="http://schemas.microsoft.com/office/drawing/2014/main" id="{D5DFB185-FB13-4DC0-8F94-A958ACB1C25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098" name="Rectangle 55">
                <a:extLst>
                  <a:ext uri="{FF2B5EF4-FFF2-40B4-BE49-F238E27FC236}">
                    <a16:creationId xmlns:a16="http://schemas.microsoft.com/office/drawing/2014/main" id="{629C9803-D7FA-47BE-99D2-6EEE9A7F317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099" name="Rectangle 56">
                <a:extLst>
                  <a:ext uri="{FF2B5EF4-FFF2-40B4-BE49-F238E27FC236}">
                    <a16:creationId xmlns:a16="http://schemas.microsoft.com/office/drawing/2014/main" id="{E96FD69C-DFEC-4336-9858-CC1E0F51A52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00" name="Rectangle 57">
                <a:extLst>
                  <a:ext uri="{FF2B5EF4-FFF2-40B4-BE49-F238E27FC236}">
                    <a16:creationId xmlns:a16="http://schemas.microsoft.com/office/drawing/2014/main" id="{EE14C92B-7CBA-4804-B1FF-5A24CDE95CA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01" name="Rectangle 58">
                <a:extLst>
                  <a:ext uri="{FF2B5EF4-FFF2-40B4-BE49-F238E27FC236}">
                    <a16:creationId xmlns:a16="http://schemas.microsoft.com/office/drawing/2014/main" id="{F93B9867-B32F-46B1-BB21-0C48FC3DBA5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02" name="Rectangle 59">
                <a:extLst>
                  <a:ext uri="{FF2B5EF4-FFF2-40B4-BE49-F238E27FC236}">
                    <a16:creationId xmlns:a16="http://schemas.microsoft.com/office/drawing/2014/main" id="{96A65625-E5D2-44F1-A3A6-008DFEF87DC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03" name="Rectangle 60">
                <a:extLst>
                  <a:ext uri="{FF2B5EF4-FFF2-40B4-BE49-F238E27FC236}">
                    <a16:creationId xmlns:a16="http://schemas.microsoft.com/office/drawing/2014/main" id="{933C0BD6-AA11-42D5-8FF5-4FC4B5029B7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04" name="Rectangle 61">
                <a:extLst>
                  <a:ext uri="{FF2B5EF4-FFF2-40B4-BE49-F238E27FC236}">
                    <a16:creationId xmlns:a16="http://schemas.microsoft.com/office/drawing/2014/main" id="{ABC0A62E-7C6E-41E8-8BA5-F5FDFE77F6D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05" name="Rectangle 62">
                <a:extLst>
                  <a:ext uri="{FF2B5EF4-FFF2-40B4-BE49-F238E27FC236}">
                    <a16:creationId xmlns:a16="http://schemas.microsoft.com/office/drawing/2014/main" id="{BF76B304-34D0-4688-9839-F739EFB5C7D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06" name="Rectangle 63">
                <a:extLst>
                  <a:ext uri="{FF2B5EF4-FFF2-40B4-BE49-F238E27FC236}">
                    <a16:creationId xmlns:a16="http://schemas.microsoft.com/office/drawing/2014/main" id="{2BC214C8-9CD1-4D00-9F21-F59C5F1F937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07" name="Rectangle 64">
                <a:extLst>
                  <a:ext uri="{FF2B5EF4-FFF2-40B4-BE49-F238E27FC236}">
                    <a16:creationId xmlns:a16="http://schemas.microsoft.com/office/drawing/2014/main" id="{655D30C6-705B-4D45-AC7D-4FEF7D86425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08" name="Rectangle 65">
                <a:extLst>
                  <a:ext uri="{FF2B5EF4-FFF2-40B4-BE49-F238E27FC236}">
                    <a16:creationId xmlns:a16="http://schemas.microsoft.com/office/drawing/2014/main" id="{26E7FBEF-13E5-4056-AF44-07C0C113365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09" name="Rectangle 66">
                <a:extLst>
                  <a:ext uri="{FF2B5EF4-FFF2-40B4-BE49-F238E27FC236}">
                    <a16:creationId xmlns:a16="http://schemas.microsoft.com/office/drawing/2014/main" id="{59A83138-665E-4E57-B944-3961B06CDA9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10" name="Rectangle 67">
                <a:extLst>
                  <a:ext uri="{FF2B5EF4-FFF2-40B4-BE49-F238E27FC236}">
                    <a16:creationId xmlns:a16="http://schemas.microsoft.com/office/drawing/2014/main" id="{3E26A69E-E6D2-45A8-A8A0-C477D7E2685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11" name="Rectangle 68">
                <a:extLst>
                  <a:ext uri="{FF2B5EF4-FFF2-40B4-BE49-F238E27FC236}">
                    <a16:creationId xmlns:a16="http://schemas.microsoft.com/office/drawing/2014/main" id="{8FB3E565-3026-4227-875A-8917B4894D0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12" name="Rectangle 69">
                <a:extLst>
                  <a:ext uri="{FF2B5EF4-FFF2-40B4-BE49-F238E27FC236}">
                    <a16:creationId xmlns:a16="http://schemas.microsoft.com/office/drawing/2014/main" id="{873842F0-AFB1-47EA-814B-AEEBB167A49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13" name="Rectangle 70">
                <a:extLst>
                  <a:ext uri="{FF2B5EF4-FFF2-40B4-BE49-F238E27FC236}">
                    <a16:creationId xmlns:a16="http://schemas.microsoft.com/office/drawing/2014/main" id="{8043DB6C-6B65-4E15-989B-41789D1F5E9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14" name="Rectangle 71">
                <a:extLst>
                  <a:ext uri="{FF2B5EF4-FFF2-40B4-BE49-F238E27FC236}">
                    <a16:creationId xmlns:a16="http://schemas.microsoft.com/office/drawing/2014/main" id="{A6E21DEB-B0CE-4318-B101-2E9297DA967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15" name="Rectangle 72">
                <a:extLst>
                  <a:ext uri="{FF2B5EF4-FFF2-40B4-BE49-F238E27FC236}">
                    <a16:creationId xmlns:a16="http://schemas.microsoft.com/office/drawing/2014/main" id="{2422AD08-C048-4B91-A509-3B5F1CDA3F0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16" name="Rectangle 73">
                <a:extLst>
                  <a:ext uri="{FF2B5EF4-FFF2-40B4-BE49-F238E27FC236}">
                    <a16:creationId xmlns:a16="http://schemas.microsoft.com/office/drawing/2014/main" id="{DECFBAB0-3CE0-4727-9D2B-D347383D21E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17" name="Rectangle 74">
                <a:extLst>
                  <a:ext uri="{FF2B5EF4-FFF2-40B4-BE49-F238E27FC236}">
                    <a16:creationId xmlns:a16="http://schemas.microsoft.com/office/drawing/2014/main" id="{2E6A17A8-8AD0-4080-8C8B-32D350A28FC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18" name="Rectangle 75">
                <a:extLst>
                  <a:ext uri="{FF2B5EF4-FFF2-40B4-BE49-F238E27FC236}">
                    <a16:creationId xmlns:a16="http://schemas.microsoft.com/office/drawing/2014/main" id="{0CB5A93F-F52C-4D06-9C23-D868A71C080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19" name="Rectangle 76">
                <a:extLst>
                  <a:ext uri="{FF2B5EF4-FFF2-40B4-BE49-F238E27FC236}">
                    <a16:creationId xmlns:a16="http://schemas.microsoft.com/office/drawing/2014/main" id="{FA30A47F-F131-415F-AAA9-A994E8607BC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20" name="Rectangle 77">
                <a:extLst>
                  <a:ext uri="{FF2B5EF4-FFF2-40B4-BE49-F238E27FC236}">
                    <a16:creationId xmlns:a16="http://schemas.microsoft.com/office/drawing/2014/main" id="{B9C47314-F9C7-4D79-8B47-92C1991D826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21" name="Rectangle 78">
                <a:extLst>
                  <a:ext uri="{FF2B5EF4-FFF2-40B4-BE49-F238E27FC236}">
                    <a16:creationId xmlns:a16="http://schemas.microsoft.com/office/drawing/2014/main" id="{44D189E1-DFA7-4A8B-9013-015F66D5ABC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22" name="Rectangle 79">
                <a:extLst>
                  <a:ext uri="{FF2B5EF4-FFF2-40B4-BE49-F238E27FC236}">
                    <a16:creationId xmlns:a16="http://schemas.microsoft.com/office/drawing/2014/main" id="{F8915E68-187F-4A8B-AEFF-09EE122CD1F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23" name="Rectangle 80">
                <a:extLst>
                  <a:ext uri="{FF2B5EF4-FFF2-40B4-BE49-F238E27FC236}">
                    <a16:creationId xmlns:a16="http://schemas.microsoft.com/office/drawing/2014/main" id="{F6EBB007-DDD3-4318-88E6-69CF716BFF2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24" name="Freeform 81">
                <a:extLst>
                  <a:ext uri="{FF2B5EF4-FFF2-40B4-BE49-F238E27FC236}">
                    <a16:creationId xmlns:a16="http://schemas.microsoft.com/office/drawing/2014/main" id="{04E2B282-7552-4408-963E-8D7DAD9FB3B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" name="Rectangle 82">
                <a:extLst>
                  <a:ext uri="{FF2B5EF4-FFF2-40B4-BE49-F238E27FC236}">
                    <a16:creationId xmlns:a16="http://schemas.microsoft.com/office/drawing/2014/main" id="{CCE28551-DF10-4738-B5C6-675A055A60A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26" name="Rectangle 83">
                <a:extLst>
                  <a:ext uri="{FF2B5EF4-FFF2-40B4-BE49-F238E27FC236}">
                    <a16:creationId xmlns:a16="http://schemas.microsoft.com/office/drawing/2014/main" id="{E6B7106B-8757-4EFB-8E7F-7F1FF9B089E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27" name="Rectangle 84">
                <a:extLst>
                  <a:ext uri="{FF2B5EF4-FFF2-40B4-BE49-F238E27FC236}">
                    <a16:creationId xmlns:a16="http://schemas.microsoft.com/office/drawing/2014/main" id="{73C3E7AA-6C49-4D8E-99E6-6DC18DC238A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28" name="Rectangle 85">
                <a:extLst>
                  <a:ext uri="{FF2B5EF4-FFF2-40B4-BE49-F238E27FC236}">
                    <a16:creationId xmlns:a16="http://schemas.microsoft.com/office/drawing/2014/main" id="{2E38B82A-83E9-490D-8289-D4C202C3E27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29" name="Rectangle 86">
                <a:extLst>
                  <a:ext uri="{FF2B5EF4-FFF2-40B4-BE49-F238E27FC236}">
                    <a16:creationId xmlns:a16="http://schemas.microsoft.com/office/drawing/2014/main" id="{AA0208A4-BA41-418C-BCA9-C38F9677EBA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30" name="Rectangle 87">
                <a:extLst>
                  <a:ext uri="{FF2B5EF4-FFF2-40B4-BE49-F238E27FC236}">
                    <a16:creationId xmlns:a16="http://schemas.microsoft.com/office/drawing/2014/main" id="{7FC295EC-6F56-43EB-8C14-976FA20D9E2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31" name="Rectangle 88">
                <a:extLst>
                  <a:ext uri="{FF2B5EF4-FFF2-40B4-BE49-F238E27FC236}">
                    <a16:creationId xmlns:a16="http://schemas.microsoft.com/office/drawing/2014/main" id="{51CB8335-9BBE-42D0-B1D0-FA468954142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32" name="Rectangle 89">
                <a:extLst>
                  <a:ext uri="{FF2B5EF4-FFF2-40B4-BE49-F238E27FC236}">
                    <a16:creationId xmlns:a16="http://schemas.microsoft.com/office/drawing/2014/main" id="{1CC2941C-556F-4D93-8C36-9BAFF73AC1E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33" name="Rectangle 90">
                <a:extLst>
                  <a:ext uri="{FF2B5EF4-FFF2-40B4-BE49-F238E27FC236}">
                    <a16:creationId xmlns:a16="http://schemas.microsoft.com/office/drawing/2014/main" id="{B0FB5782-ABAE-4CDC-9CAA-671C3C5ADEB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34" name="Rectangle 91">
                <a:extLst>
                  <a:ext uri="{FF2B5EF4-FFF2-40B4-BE49-F238E27FC236}">
                    <a16:creationId xmlns:a16="http://schemas.microsoft.com/office/drawing/2014/main" id="{281987CD-0930-455B-9E22-AB9CD410342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35" name="Rectangle 92">
                <a:extLst>
                  <a:ext uri="{FF2B5EF4-FFF2-40B4-BE49-F238E27FC236}">
                    <a16:creationId xmlns:a16="http://schemas.microsoft.com/office/drawing/2014/main" id="{2421F01B-910E-4BBD-A8C2-E124446CF06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36" name="Rectangle 93">
                <a:extLst>
                  <a:ext uri="{FF2B5EF4-FFF2-40B4-BE49-F238E27FC236}">
                    <a16:creationId xmlns:a16="http://schemas.microsoft.com/office/drawing/2014/main" id="{9B4CC0AB-DE23-403C-81C4-605BE04D787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37" name="Rectangle 94">
                <a:extLst>
                  <a:ext uri="{FF2B5EF4-FFF2-40B4-BE49-F238E27FC236}">
                    <a16:creationId xmlns:a16="http://schemas.microsoft.com/office/drawing/2014/main" id="{9438474D-9D03-40CA-9F78-4CF08D17FBF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38" name="Rectangle 95">
                <a:extLst>
                  <a:ext uri="{FF2B5EF4-FFF2-40B4-BE49-F238E27FC236}">
                    <a16:creationId xmlns:a16="http://schemas.microsoft.com/office/drawing/2014/main" id="{EC41C97F-E24D-497D-A55B-E22A2BBFB56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39" name="Rectangle 96">
                <a:extLst>
                  <a:ext uri="{FF2B5EF4-FFF2-40B4-BE49-F238E27FC236}">
                    <a16:creationId xmlns:a16="http://schemas.microsoft.com/office/drawing/2014/main" id="{9AB907E0-0708-47F1-B92C-3C414CBC990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40" name="Rectangle 97">
                <a:extLst>
                  <a:ext uri="{FF2B5EF4-FFF2-40B4-BE49-F238E27FC236}">
                    <a16:creationId xmlns:a16="http://schemas.microsoft.com/office/drawing/2014/main" id="{509B56F7-43F8-49A0-9506-EBFA6EBE1A5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41" name="Rectangle 98">
                <a:extLst>
                  <a:ext uri="{FF2B5EF4-FFF2-40B4-BE49-F238E27FC236}">
                    <a16:creationId xmlns:a16="http://schemas.microsoft.com/office/drawing/2014/main" id="{DC9AE4FC-2844-401D-B747-DCE12B4BC5C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42" name="Rectangle 99">
                <a:extLst>
                  <a:ext uri="{FF2B5EF4-FFF2-40B4-BE49-F238E27FC236}">
                    <a16:creationId xmlns:a16="http://schemas.microsoft.com/office/drawing/2014/main" id="{24A5F719-DD8B-40D5-9EE9-08626A07FE2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43" name="Rectangle 100">
                <a:extLst>
                  <a:ext uri="{FF2B5EF4-FFF2-40B4-BE49-F238E27FC236}">
                    <a16:creationId xmlns:a16="http://schemas.microsoft.com/office/drawing/2014/main" id="{B443293D-635A-489E-BC14-92C52BE9CCD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44" name="Rectangle 101">
                <a:extLst>
                  <a:ext uri="{FF2B5EF4-FFF2-40B4-BE49-F238E27FC236}">
                    <a16:creationId xmlns:a16="http://schemas.microsoft.com/office/drawing/2014/main" id="{4667296A-1CA5-480A-B086-DCA47D65E08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45" name="Rectangle 102">
                <a:extLst>
                  <a:ext uri="{FF2B5EF4-FFF2-40B4-BE49-F238E27FC236}">
                    <a16:creationId xmlns:a16="http://schemas.microsoft.com/office/drawing/2014/main" id="{86E83BDD-B39D-4181-A5D4-5D1CF9BDD5C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46" name="Rectangle 103">
                <a:extLst>
                  <a:ext uri="{FF2B5EF4-FFF2-40B4-BE49-F238E27FC236}">
                    <a16:creationId xmlns:a16="http://schemas.microsoft.com/office/drawing/2014/main" id="{948CA873-CDA7-4773-8DF8-95F83190313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47" name="Rectangle 104">
                <a:extLst>
                  <a:ext uri="{FF2B5EF4-FFF2-40B4-BE49-F238E27FC236}">
                    <a16:creationId xmlns:a16="http://schemas.microsoft.com/office/drawing/2014/main" id="{C8485178-ADC0-4C0D-939A-C9C50305EF6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48" name="Rectangle 105">
                <a:extLst>
                  <a:ext uri="{FF2B5EF4-FFF2-40B4-BE49-F238E27FC236}">
                    <a16:creationId xmlns:a16="http://schemas.microsoft.com/office/drawing/2014/main" id="{FAD607C2-7E46-4F0D-AE93-D92B9E68AE2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49" name="Rectangle 106">
                <a:extLst>
                  <a:ext uri="{FF2B5EF4-FFF2-40B4-BE49-F238E27FC236}">
                    <a16:creationId xmlns:a16="http://schemas.microsoft.com/office/drawing/2014/main" id="{C6D7A48E-22C3-42FA-A27D-209D1D75D10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50" name="Rectangle 107">
                <a:extLst>
                  <a:ext uri="{FF2B5EF4-FFF2-40B4-BE49-F238E27FC236}">
                    <a16:creationId xmlns:a16="http://schemas.microsoft.com/office/drawing/2014/main" id="{CC1D4480-9901-4D0A-ACCB-10B4E1FA3C2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51" name="Rectangle 108">
                <a:extLst>
                  <a:ext uri="{FF2B5EF4-FFF2-40B4-BE49-F238E27FC236}">
                    <a16:creationId xmlns:a16="http://schemas.microsoft.com/office/drawing/2014/main" id="{73D3A660-772F-4282-8411-B39098EEE81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52" name="Rectangle 109">
                <a:extLst>
                  <a:ext uri="{FF2B5EF4-FFF2-40B4-BE49-F238E27FC236}">
                    <a16:creationId xmlns:a16="http://schemas.microsoft.com/office/drawing/2014/main" id="{0F71187C-5DAF-4C55-A4C9-9B2AEE4294E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53" name="Rectangle 110">
                <a:extLst>
                  <a:ext uri="{FF2B5EF4-FFF2-40B4-BE49-F238E27FC236}">
                    <a16:creationId xmlns:a16="http://schemas.microsoft.com/office/drawing/2014/main" id="{6E489949-DF8A-4DBE-B807-31AB45FA625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54" name="Rectangle 111">
                <a:extLst>
                  <a:ext uri="{FF2B5EF4-FFF2-40B4-BE49-F238E27FC236}">
                    <a16:creationId xmlns:a16="http://schemas.microsoft.com/office/drawing/2014/main" id="{A1C32361-E1F1-4D65-8F34-D0B0013475A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55" name="Rectangle 112">
                <a:extLst>
                  <a:ext uri="{FF2B5EF4-FFF2-40B4-BE49-F238E27FC236}">
                    <a16:creationId xmlns:a16="http://schemas.microsoft.com/office/drawing/2014/main" id="{155BA190-0BFA-4579-8C09-2C9DC6BC3F9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56" name="Rectangle 113">
                <a:extLst>
                  <a:ext uri="{FF2B5EF4-FFF2-40B4-BE49-F238E27FC236}">
                    <a16:creationId xmlns:a16="http://schemas.microsoft.com/office/drawing/2014/main" id="{64558045-D5D6-4F85-9F66-00E395BBC28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57" name="Rectangle 114">
                <a:extLst>
                  <a:ext uri="{FF2B5EF4-FFF2-40B4-BE49-F238E27FC236}">
                    <a16:creationId xmlns:a16="http://schemas.microsoft.com/office/drawing/2014/main" id="{4FC3269B-2FB6-4783-8F0A-AFB060B1263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58" name="Rectangle 115">
                <a:extLst>
                  <a:ext uri="{FF2B5EF4-FFF2-40B4-BE49-F238E27FC236}">
                    <a16:creationId xmlns:a16="http://schemas.microsoft.com/office/drawing/2014/main" id="{78B2500B-4477-4D2E-A389-4DB3FF5D4E2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59" name="Rectangle 116">
                <a:extLst>
                  <a:ext uri="{FF2B5EF4-FFF2-40B4-BE49-F238E27FC236}">
                    <a16:creationId xmlns:a16="http://schemas.microsoft.com/office/drawing/2014/main" id="{44FA742E-CA09-400B-A961-BE239BF3010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60" name="Rectangle 117">
                <a:extLst>
                  <a:ext uri="{FF2B5EF4-FFF2-40B4-BE49-F238E27FC236}">
                    <a16:creationId xmlns:a16="http://schemas.microsoft.com/office/drawing/2014/main" id="{D662FD7B-F546-496A-B84F-2B72F84AA30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61" name="Rectangle 118">
                <a:extLst>
                  <a:ext uri="{FF2B5EF4-FFF2-40B4-BE49-F238E27FC236}">
                    <a16:creationId xmlns:a16="http://schemas.microsoft.com/office/drawing/2014/main" id="{F4CE20D9-8FC3-4B7A-967E-B9CFA19F284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62" name="Rectangle 119">
                <a:extLst>
                  <a:ext uri="{FF2B5EF4-FFF2-40B4-BE49-F238E27FC236}">
                    <a16:creationId xmlns:a16="http://schemas.microsoft.com/office/drawing/2014/main" id="{713B9C1F-F17F-4B42-A57D-BBA477B662F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63" name="Rectangle 120">
                <a:extLst>
                  <a:ext uri="{FF2B5EF4-FFF2-40B4-BE49-F238E27FC236}">
                    <a16:creationId xmlns:a16="http://schemas.microsoft.com/office/drawing/2014/main" id="{2A04C3E0-7F7C-4A7F-9DAD-43309FA88B7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64" name="Rectangle 121">
                <a:extLst>
                  <a:ext uri="{FF2B5EF4-FFF2-40B4-BE49-F238E27FC236}">
                    <a16:creationId xmlns:a16="http://schemas.microsoft.com/office/drawing/2014/main" id="{D4AD478B-E649-4BFD-9BAF-8731556C1C7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65" name="Rectangle 122">
                <a:extLst>
                  <a:ext uri="{FF2B5EF4-FFF2-40B4-BE49-F238E27FC236}">
                    <a16:creationId xmlns:a16="http://schemas.microsoft.com/office/drawing/2014/main" id="{80026DAD-084E-43E2-9043-907BB3227BD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66" name="Rectangle 123">
                <a:extLst>
                  <a:ext uri="{FF2B5EF4-FFF2-40B4-BE49-F238E27FC236}">
                    <a16:creationId xmlns:a16="http://schemas.microsoft.com/office/drawing/2014/main" id="{B98841A2-5500-446C-9507-4D86617701D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67" name="Rectangle 124">
                <a:extLst>
                  <a:ext uri="{FF2B5EF4-FFF2-40B4-BE49-F238E27FC236}">
                    <a16:creationId xmlns:a16="http://schemas.microsoft.com/office/drawing/2014/main" id="{3FDDC857-F4DA-4D1E-BD09-F96CDE121FB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68" name="Rectangle 125">
                <a:extLst>
                  <a:ext uri="{FF2B5EF4-FFF2-40B4-BE49-F238E27FC236}">
                    <a16:creationId xmlns:a16="http://schemas.microsoft.com/office/drawing/2014/main" id="{53BE9856-3063-4727-A61A-3F739DF6AD5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69" name="Rectangle 126">
                <a:extLst>
                  <a:ext uri="{FF2B5EF4-FFF2-40B4-BE49-F238E27FC236}">
                    <a16:creationId xmlns:a16="http://schemas.microsoft.com/office/drawing/2014/main" id="{12840BD9-0528-4BE8-8612-FEDE01EE0C4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70" name="Rectangle 127">
                <a:extLst>
                  <a:ext uri="{FF2B5EF4-FFF2-40B4-BE49-F238E27FC236}">
                    <a16:creationId xmlns:a16="http://schemas.microsoft.com/office/drawing/2014/main" id="{1C59475D-BFBD-4BCE-86CB-862B211638B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71" name="Rectangle 128">
                <a:extLst>
                  <a:ext uri="{FF2B5EF4-FFF2-40B4-BE49-F238E27FC236}">
                    <a16:creationId xmlns:a16="http://schemas.microsoft.com/office/drawing/2014/main" id="{B142326C-24CE-4A2D-8443-2AD4530DC86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72" name="Rectangle 129">
                <a:extLst>
                  <a:ext uri="{FF2B5EF4-FFF2-40B4-BE49-F238E27FC236}">
                    <a16:creationId xmlns:a16="http://schemas.microsoft.com/office/drawing/2014/main" id="{3A43483F-087B-4A41-9F6F-DCC3302210C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73" name="Rectangle 130">
                <a:extLst>
                  <a:ext uri="{FF2B5EF4-FFF2-40B4-BE49-F238E27FC236}">
                    <a16:creationId xmlns:a16="http://schemas.microsoft.com/office/drawing/2014/main" id="{233E10CD-C40F-4A23-B584-1AEE79D299B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74" name="Rectangle 131">
                <a:extLst>
                  <a:ext uri="{FF2B5EF4-FFF2-40B4-BE49-F238E27FC236}">
                    <a16:creationId xmlns:a16="http://schemas.microsoft.com/office/drawing/2014/main" id="{66FD7082-0393-4508-8561-339CA031138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75" name="Rectangle 132">
                <a:extLst>
                  <a:ext uri="{FF2B5EF4-FFF2-40B4-BE49-F238E27FC236}">
                    <a16:creationId xmlns:a16="http://schemas.microsoft.com/office/drawing/2014/main" id="{1F0C56CD-3BAD-4411-8582-E952F110CEC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76" name="Rectangle 133">
                <a:extLst>
                  <a:ext uri="{FF2B5EF4-FFF2-40B4-BE49-F238E27FC236}">
                    <a16:creationId xmlns:a16="http://schemas.microsoft.com/office/drawing/2014/main" id="{132B5A4A-3C69-445E-AAA5-3FC095ACAC9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77" name="Rectangle 134">
                <a:extLst>
                  <a:ext uri="{FF2B5EF4-FFF2-40B4-BE49-F238E27FC236}">
                    <a16:creationId xmlns:a16="http://schemas.microsoft.com/office/drawing/2014/main" id="{78215DDD-31C2-4349-9E3F-5A6619ACF61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78" name="Rectangle 135">
                <a:extLst>
                  <a:ext uri="{FF2B5EF4-FFF2-40B4-BE49-F238E27FC236}">
                    <a16:creationId xmlns:a16="http://schemas.microsoft.com/office/drawing/2014/main" id="{AC6FE831-A92C-49FA-B868-7F9FDADC346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79" name="Rectangle 136">
                <a:extLst>
                  <a:ext uri="{FF2B5EF4-FFF2-40B4-BE49-F238E27FC236}">
                    <a16:creationId xmlns:a16="http://schemas.microsoft.com/office/drawing/2014/main" id="{D83B78C4-7D4E-4E08-B931-582C9B5BB8A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80" name="Rectangle 137">
                <a:extLst>
                  <a:ext uri="{FF2B5EF4-FFF2-40B4-BE49-F238E27FC236}">
                    <a16:creationId xmlns:a16="http://schemas.microsoft.com/office/drawing/2014/main" id="{31A3D99A-1D07-4F7D-BE6D-50D7A63565B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81" name="Freeform 138">
                <a:extLst>
                  <a:ext uri="{FF2B5EF4-FFF2-40B4-BE49-F238E27FC236}">
                    <a16:creationId xmlns:a16="http://schemas.microsoft.com/office/drawing/2014/main" id="{0A85C3ED-1649-4B3E-9970-DAF9F67521E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" name="Freeform 139">
                <a:extLst>
                  <a:ext uri="{FF2B5EF4-FFF2-40B4-BE49-F238E27FC236}">
                    <a16:creationId xmlns:a16="http://schemas.microsoft.com/office/drawing/2014/main" id="{F3193099-3DDE-4599-A15F-C27E3760338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3" name="Freeform 140">
                <a:extLst>
                  <a:ext uri="{FF2B5EF4-FFF2-40B4-BE49-F238E27FC236}">
                    <a16:creationId xmlns:a16="http://schemas.microsoft.com/office/drawing/2014/main" id="{C7676B9A-448D-4197-83E0-B831DC4ECBA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4" name="Freeform 141">
                <a:extLst>
                  <a:ext uri="{FF2B5EF4-FFF2-40B4-BE49-F238E27FC236}">
                    <a16:creationId xmlns:a16="http://schemas.microsoft.com/office/drawing/2014/main" id="{27076C7F-131A-4933-B2A3-440B7E68C03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5" name="Freeform 142">
                <a:extLst>
                  <a:ext uri="{FF2B5EF4-FFF2-40B4-BE49-F238E27FC236}">
                    <a16:creationId xmlns:a16="http://schemas.microsoft.com/office/drawing/2014/main" id="{70E15108-A84E-4443-8A3D-69CF32867B9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6" name="Freeform 143">
                <a:extLst>
                  <a:ext uri="{FF2B5EF4-FFF2-40B4-BE49-F238E27FC236}">
                    <a16:creationId xmlns:a16="http://schemas.microsoft.com/office/drawing/2014/main" id="{B20C9B39-4DDF-4F85-B128-DBFB67FA156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7" name="Freeform 144">
                <a:extLst>
                  <a:ext uri="{FF2B5EF4-FFF2-40B4-BE49-F238E27FC236}">
                    <a16:creationId xmlns:a16="http://schemas.microsoft.com/office/drawing/2014/main" id="{2BE89804-A717-4115-9251-D5B97F6A96F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8" name="Freeform 145">
                <a:extLst>
                  <a:ext uri="{FF2B5EF4-FFF2-40B4-BE49-F238E27FC236}">
                    <a16:creationId xmlns:a16="http://schemas.microsoft.com/office/drawing/2014/main" id="{70471F1A-66FC-4CEF-815C-78A93A11432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9" name="Freeform 146">
                <a:extLst>
                  <a:ext uri="{FF2B5EF4-FFF2-40B4-BE49-F238E27FC236}">
                    <a16:creationId xmlns:a16="http://schemas.microsoft.com/office/drawing/2014/main" id="{113CC374-DA3D-46DB-8B57-ADC50036288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0" name="Rectangle 147">
                <a:extLst>
                  <a:ext uri="{FF2B5EF4-FFF2-40B4-BE49-F238E27FC236}">
                    <a16:creationId xmlns:a16="http://schemas.microsoft.com/office/drawing/2014/main" id="{16302A8C-4E81-4932-8397-6329AAB3BB5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91" name="Rectangle 148">
                <a:extLst>
                  <a:ext uri="{FF2B5EF4-FFF2-40B4-BE49-F238E27FC236}">
                    <a16:creationId xmlns:a16="http://schemas.microsoft.com/office/drawing/2014/main" id="{EFB25AC1-9F14-4230-881C-1F39EDD2114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92" name="Freeform 149">
                <a:extLst>
                  <a:ext uri="{FF2B5EF4-FFF2-40B4-BE49-F238E27FC236}">
                    <a16:creationId xmlns:a16="http://schemas.microsoft.com/office/drawing/2014/main" id="{03911FC8-50F1-45F1-AB0B-1964400064E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3" name="Freeform 150">
                <a:extLst>
                  <a:ext uri="{FF2B5EF4-FFF2-40B4-BE49-F238E27FC236}">
                    <a16:creationId xmlns:a16="http://schemas.microsoft.com/office/drawing/2014/main" id="{43690FB8-FBBF-4BD6-BD4F-5F14F07F608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 h 154"/>
                  <a:gd name="T2" fmla="*/ 3 w 144"/>
                  <a:gd name="T3" fmla="*/ 6 h 154"/>
                  <a:gd name="T4" fmla="*/ 6 w 144"/>
                  <a:gd name="T5" fmla="*/ 5 h 154"/>
                  <a:gd name="T6" fmla="*/ 3 w 144"/>
                  <a:gd name="T7" fmla="*/ 2 h 154"/>
                  <a:gd name="T8" fmla="*/ 5 w 144"/>
                  <a:gd name="T9" fmla="*/ 1 h 154"/>
                  <a:gd name="T10" fmla="*/ 6 w 144"/>
                  <a:gd name="T11" fmla="*/ 2 h 154"/>
                  <a:gd name="T12" fmla="*/ 7 w 144"/>
                  <a:gd name="T13" fmla="*/ 2 h 154"/>
                  <a:gd name="T14" fmla="*/ 5 w 144"/>
                  <a:gd name="T15" fmla="*/ 0 h 154"/>
                  <a:gd name="T16" fmla="*/ 2 w 144"/>
                  <a:gd name="T17" fmla="*/ 1 h 154"/>
                  <a:gd name="T18" fmla="*/ 4 w 144"/>
                  <a:gd name="T19" fmla="*/ 4 h 154"/>
                  <a:gd name="T20" fmla="*/ 1 w 144"/>
                  <a:gd name="T21" fmla="*/ 4 h 154"/>
                  <a:gd name="T22" fmla="*/ 0 w 144"/>
                  <a:gd name="T23" fmla="*/ 4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79" name="Freeform 151">
                <a:extLst>
                  <a:ext uri="{FF2B5EF4-FFF2-40B4-BE49-F238E27FC236}">
                    <a16:creationId xmlns:a16="http://schemas.microsoft.com/office/drawing/2014/main" id="{B3774A16-F3B5-4ED5-89D7-3C9C8284CB7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680" name="Oval 152">
                <a:extLst>
                  <a:ext uri="{FF2B5EF4-FFF2-40B4-BE49-F238E27FC236}">
                    <a16:creationId xmlns:a16="http://schemas.microsoft.com/office/drawing/2014/main" id="{31C2DDE2-1278-4D27-9FE4-FC8983A8F7C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" name="QuestionShape">
            <a:extLst>
              <a:ext uri="{FF2B5EF4-FFF2-40B4-BE49-F238E27FC236}">
                <a16:creationId xmlns:a16="http://schemas.microsoft.com/office/drawing/2014/main" id="{2BCAB784-9F33-4BAE-8693-C68354419047}"/>
              </a:ext>
            </a:extLst>
          </p:cNvPr>
          <p:cNvSpPr/>
          <p:nvPr userDrawn="1"/>
        </p:nvSpPr>
        <p:spPr bwMode="auto">
          <a:xfrm>
            <a:off x="127000" y="127000"/>
            <a:ext cx="889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iRespond Question Master</a:t>
            </a:r>
          </a:p>
        </p:txBody>
      </p:sp>
      <p:sp>
        <p:nvSpPr>
          <p:cNvPr id="3" name="AShape">
            <a:extLst>
              <a:ext uri="{FF2B5EF4-FFF2-40B4-BE49-F238E27FC236}">
                <a16:creationId xmlns:a16="http://schemas.microsoft.com/office/drawing/2014/main" id="{51716CA0-6EA5-4230-8376-771A503F7400}"/>
              </a:ext>
            </a:extLst>
          </p:cNvPr>
          <p:cNvSpPr/>
          <p:nvPr userDrawn="1"/>
        </p:nvSpPr>
        <p:spPr bwMode="auto">
          <a:xfrm>
            <a:off x="127000" y="31115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A.) Response A</a:t>
            </a:r>
          </a:p>
        </p:txBody>
      </p:sp>
      <p:sp>
        <p:nvSpPr>
          <p:cNvPr id="4" name="BShape">
            <a:extLst>
              <a:ext uri="{FF2B5EF4-FFF2-40B4-BE49-F238E27FC236}">
                <a16:creationId xmlns:a16="http://schemas.microsoft.com/office/drawing/2014/main" id="{FA2E1B61-32F3-4F5C-BD53-D70D515D356B}"/>
              </a:ext>
            </a:extLst>
          </p:cNvPr>
          <p:cNvSpPr/>
          <p:nvPr userDrawn="1"/>
        </p:nvSpPr>
        <p:spPr bwMode="auto">
          <a:xfrm>
            <a:off x="127000" y="38354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B.) Response B</a:t>
            </a:r>
          </a:p>
        </p:txBody>
      </p:sp>
      <p:sp>
        <p:nvSpPr>
          <p:cNvPr id="5" name="CShape">
            <a:extLst>
              <a:ext uri="{FF2B5EF4-FFF2-40B4-BE49-F238E27FC236}">
                <a16:creationId xmlns:a16="http://schemas.microsoft.com/office/drawing/2014/main" id="{0A458BA1-F4FF-4245-9485-79FF68A5C25F}"/>
              </a:ext>
            </a:extLst>
          </p:cNvPr>
          <p:cNvSpPr/>
          <p:nvPr userDrawn="1"/>
        </p:nvSpPr>
        <p:spPr bwMode="auto"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C.) Response C</a:t>
            </a:r>
          </a:p>
        </p:txBody>
      </p:sp>
      <p:sp>
        <p:nvSpPr>
          <p:cNvPr id="6" name="DShape">
            <a:extLst>
              <a:ext uri="{FF2B5EF4-FFF2-40B4-BE49-F238E27FC236}">
                <a16:creationId xmlns:a16="http://schemas.microsoft.com/office/drawing/2014/main" id="{400D12F5-57C1-4D7F-A3F4-319080B92AA1}"/>
              </a:ext>
            </a:extLst>
          </p:cNvPr>
          <p:cNvSpPr/>
          <p:nvPr userDrawn="1"/>
        </p:nvSpPr>
        <p:spPr bwMode="auto"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D.) Response D</a:t>
            </a:r>
          </a:p>
        </p:txBody>
      </p:sp>
      <p:sp>
        <p:nvSpPr>
          <p:cNvPr id="7" name="EShape">
            <a:extLst>
              <a:ext uri="{FF2B5EF4-FFF2-40B4-BE49-F238E27FC236}">
                <a16:creationId xmlns:a16="http://schemas.microsoft.com/office/drawing/2014/main" id="{9E6C07DE-DA86-4BE3-9C86-BAF075451B84}"/>
              </a:ext>
            </a:extLst>
          </p:cNvPr>
          <p:cNvSpPr/>
          <p:nvPr userDrawn="1"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E.) Response E</a:t>
            </a:r>
          </a:p>
        </p:txBody>
      </p:sp>
      <p:sp>
        <p:nvSpPr>
          <p:cNvPr id="2057" name="Percent">
            <a:extLst>
              <a:ext uri="{FF2B5EF4-FFF2-40B4-BE49-F238E27FC236}">
                <a16:creationId xmlns:a16="http://schemas.microsoft.com/office/drawing/2014/main" id="{1D79239B-26D9-49C6-A749-7F08C18BDD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1400">
                <a:solidFill>
                  <a:srgbClr val="FFFFFF"/>
                </a:solidFill>
              </a:rPr>
              <a:t>Percent Complete 100%</a:t>
            </a:r>
          </a:p>
        </p:txBody>
      </p:sp>
      <p:sp>
        <p:nvSpPr>
          <p:cNvPr id="2058" name="Timer">
            <a:extLst>
              <a:ext uri="{FF2B5EF4-FFF2-40B4-BE49-F238E27FC236}">
                <a16:creationId xmlns:a16="http://schemas.microsoft.com/office/drawing/2014/main" id="{A1AFD09A-B4F7-4FC8-A530-48D19CAAFF5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1400">
                <a:solidFill>
                  <a:srgbClr val="FFFFFF"/>
                </a:solidFill>
              </a:rPr>
              <a:t>00:30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5254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>
            <a:extLst>
              <a:ext uri="{FF2B5EF4-FFF2-40B4-BE49-F238E27FC236}">
                <a16:creationId xmlns:a16="http://schemas.microsoft.com/office/drawing/2014/main" id="{6B224FAC-50A5-4E10-B6CE-B696D1D1AC17}"/>
              </a:ext>
            </a:extLst>
          </p:cNvPr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107" name="Group 3">
              <a:extLst>
                <a:ext uri="{FF2B5EF4-FFF2-40B4-BE49-F238E27FC236}">
                  <a16:creationId xmlns:a16="http://schemas.microsoft.com/office/drawing/2014/main" id="{3C4B833F-3FFF-462C-9488-6DF1D8E52CD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3244" name="Freeform 4">
                <a:extLst>
                  <a:ext uri="{FF2B5EF4-FFF2-40B4-BE49-F238E27FC236}">
                    <a16:creationId xmlns:a16="http://schemas.microsoft.com/office/drawing/2014/main" id="{314E4299-EB27-4878-809E-1CD17693825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5" name="Freeform 5">
                <a:extLst>
                  <a:ext uri="{FF2B5EF4-FFF2-40B4-BE49-F238E27FC236}">
                    <a16:creationId xmlns:a16="http://schemas.microsoft.com/office/drawing/2014/main" id="{E8E870BF-118A-4779-9AC4-2EBD725D389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" name="Freeform 6">
                <a:extLst>
                  <a:ext uri="{FF2B5EF4-FFF2-40B4-BE49-F238E27FC236}">
                    <a16:creationId xmlns:a16="http://schemas.microsoft.com/office/drawing/2014/main" id="{3670979A-5BFD-4D48-98EB-DDA0615F119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" name="Freeform 7">
                <a:extLst>
                  <a:ext uri="{FF2B5EF4-FFF2-40B4-BE49-F238E27FC236}">
                    <a16:creationId xmlns:a16="http://schemas.microsoft.com/office/drawing/2014/main" id="{B83BD301-5F00-46AE-8A97-108AFAB4281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8" name="Freeform 8">
                <a:extLst>
                  <a:ext uri="{FF2B5EF4-FFF2-40B4-BE49-F238E27FC236}">
                    <a16:creationId xmlns:a16="http://schemas.microsoft.com/office/drawing/2014/main" id="{30FE2FCC-A87F-4CB1-86B2-55D51E855E4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9" name="Freeform 9">
                <a:extLst>
                  <a:ext uri="{FF2B5EF4-FFF2-40B4-BE49-F238E27FC236}">
                    <a16:creationId xmlns:a16="http://schemas.microsoft.com/office/drawing/2014/main" id="{C07475D5-71EA-42BB-A7F6-79782F70770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0" name="Freeform 10">
                <a:extLst>
                  <a:ext uri="{FF2B5EF4-FFF2-40B4-BE49-F238E27FC236}">
                    <a16:creationId xmlns:a16="http://schemas.microsoft.com/office/drawing/2014/main" id="{62BFE57B-B43A-4FE9-81B8-9C64D97CA86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1" name="Freeform 11">
                <a:extLst>
                  <a:ext uri="{FF2B5EF4-FFF2-40B4-BE49-F238E27FC236}">
                    <a16:creationId xmlns:a16="http://schemas.microsoft.com/office/drawing/2014/main" id="{57C5CF79-BF07-47B3-99F2-074B27C811E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2" name="Freeform 12">
                <a:extLst>
                  <a:ext uri="{FF2B5EF4-FFF2-40B4-BE49-F238E27FC236}">
                    <a16:creationId xmlns:a16="http://schemas.microsoft.com/office/drawing/2014/main" id="{80F469B8-712D-4B3F-9ECA-A9A368934A3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3" name="Freeform 13">
                <a:extLst>
                  <a:ext uri="{FF2B5EF4-FFF2-40B4-BE49-F238E27FC236}">
                    <a16:creationId xmlns:a16="http://schemas.microsoft.com/office/drawing/2014/main" id="{3F737A77-D553-4534-906A-D755C4AB95B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4" name="Freeform 14">
                <a:extLst>
                  <a:ext uri="{FF2B5EF4-FFF2-40B4-BE49-F238E27FC236}">
                    <a16:creationId xmlns:a16="http://schemas.microsoft.com/office/drawing/2014/main" id="{CBCB8CA4-7794-4239-A687-39FB12542E1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5" name="Freeform 15">
                <a:extLst>
                  <a:ext uri="{FF2B5EF4-FFF2-40B4-BE49-F238E27FC236}">
                    <a16:creationId xmlns:a16="http://schemas.microsoft.com/office/drawing/2014/main" id="{641758A5-53E3-4506-BD61-F52B17150C9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6" name="Freeform 16">
                <a:extLst>
                  <a:ext uri="{FF2B5EF4-FFF2-40B4-BE49-F238E27FC236}">
                    <a16:creationId xmlns:a16="http://schemas.microsoft.com/office/drawing/2014/main" id="{01B63C0D-0911-44EF-80A6-6A6007B3806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08" name="Group 17">
              <a:extLst>
                <a:ext uri="{FF2B5EF4-FFF2-40B4-BE49-F238E27FC236}">
                  <a16:creationId xmlns:a16="http://schemas.microsoft.com/office/drawing/2014/main" id="{4E86779A-2770-488E-8AF0-42594E1C273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3109" name="Rectangle 18">
                <a:extLst>
                  <a:ext uri="{FF2B5EF4-FFF2-40B4-BE49-F238E27FC236}">
                    <a16:creationId xmlns:a16="http://schemas.microsoft.com/office/drawing/2014/main" id="{6A92B982-7ACC-4E05-9002-DC1A9172456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10" name="Rectangle 19">
                <a:extLst>
                  <a:ext uri="{FF2B5EF4-FFF2-40B4-BE49-F238E27FC236}">
                    <a16:creationId xmlns:a16="http://schemas.microsoft.com/office/drawing/2014/main" id="{D88B5BAC-93F9-4904-8185-6EA8AA76D0C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11" name="Rectangle 20">
                <a:extLst>
                  <a:ext uri="{FF2B5EF4-FFF2-40B4-BE49-F238E27FC236}">
                    <a16:creationId xmlns:a16="http://schemas.microsoft.com/office/drawing/2014/main" id="{3D965964-9ADC-4C1A-9198-B6250B5488C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12" name="Rectangle 21">
                <a:extLst>
                  <a:ext uri="{FF2B5EF4-FFF2-40B4-BE49-F238E27FC236}">
                    <a16:creationId xmlns:a16="http://schemas.microsoft.com/office/drawing/2014/main" id="{59E3C132-9805-4F0D-8557-FC3D22435C4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13" name="Rectangle 22">
                <a:extLst>
                  <a:ext uri="{FF2B5EF4-FFF2-40B4-BE49-F238E27FC236}">
                    <a16:creationId xmlns:a16="http://schemas.microsoft.com/office/drawing/2014/main" id="{3AD88DEC-58D2-4473-A1CB-92F91C4D7B6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14" name="Rectangle 23">
                <a:extLst>
                  <a:ext uri="{FF2B5EF4-FFF2-40B4-BE49-F238E27FC236}">
                    <a16:creationId xmlns:a16="http://schemas.microsoft.com/office/drawing/2014/main" id="{35A22836-3CF0-42AD-8AE2-3C70C2D14B2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15" name="Rectangle 24">
                <a:extLst>
                  <a:ext uri="{FF2B5EF4-FFF2-40B4-BE49-F238E27FC236}">
                    <a16:creationId xmlns:a16="http://schemas.microsoft.com/office/drawing/2014/main" id="{76D38E0A-DDB4-430E-A025-E81D52E6E85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16" name="Rectangle 25">
                <a:extLst>
                  <a:ext uri="{FF2B5EF4-FFF2-40B4-BE49-F238E27FC236}">
                    <a16:creationId xmlns:a16="http://schemas.microsoft.com/office/drawing/2014/main" id="{03C5EA5B-9BC4-4F97-9955-43965012045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17" name="Rectangle 26">
                <a:extLst>
                  <a:ext uri="{FF2B5EF4-FFF2-40B4-BE49-F238E27FC236}">
                    <a16:creationId xmlns:a16="http://schemas.microsoft.com/office/drawing/2014/main" id="{900C2A66-1003-4C2D-A3CD-DEA6690FA59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18" name="Rectangle 27">
                <a:extLst>
                  <a:ext uri="{FF2B5EF4-FFF2-40B4-BE49-F238E27FC236}">
                    <a16:creationId xmlns:a16="http://schemas.microsoft.com/office/drawing/2014/main" id="{BB68974A-94DF-4A0F-826F-038FAD9D460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19" name="Rectangle 28">
                <a:extLst>
                  <a:ext uri="{FF2B5EF4-FFF2-40B4-BE49-F238E27FC236}">
                    <a16:creationId xmlns:a16="http://schemas.microsoft.com/office/drawing/2014/main" id="{C19A9D76-5D81-4111-A33D-3685E5F23E9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20" name="Rectangle 29">
                <a:extLst>
                  <a:ext uri="{FF2B5EF4-FFF2-40B4-BE49-F238E27FC236}">
                    <a16:creationId xmlns:a16="http://schemas.microsoft.com/office/drawing/2014/main" id="{CF7F1790-812B-4D72-AFFF-746769B2DB5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21" name="Rectangle 30">
                <a:extLst>
                  <a:ext uri="{FF2B5EF4-FFF2-40B4-BE49-F238E27FC236}">
                    <a16:creationId xmlns:a16="http://schemas.microsoft.com/office/drawing/2014/main" id="{371A384C-2DC4-4B85-9792-48197B8800A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22" name="Rectangle 31">
                <a:extLst>
                  <a:ext uri="{FF2B5EF4-FFF2-40B4-BE49-F238E27FC236}">
                    <a16:creationId xmlns:a16="http://schemas.microsoft.com/office/drawing/2014/main" id="{6DCAFD89-D388-44B2-A984-2FB2978B499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23" name="Rectangle 32">
                <a:extLst>
                  <a:ext uri="{FF2B5EF4-FFF2-40B4-BE49-F238E27FC236}">
                    <a16:creationId xmlns:a16="http://schemas.microsoft.com/office/drawing/2014/main" id="{3027B596-983E-4C68-A04F-88A75A59DC5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24" name="Rectangle 33">
                <a:extLst>
                  <a:ext uri="{FF2B5EF4-FFF2-40B4-BE49-F238E27FC236}">
                    <a16:creationId xmlns:a16="http://schemas.microsoft.com/office/drawing/2014/main" id="{8C210D7D-1715-4ED9-84AF-FCAB71BA35F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25" name="Rectangle 34">
                <a:extLst>
                  <a:ext uri="{FF2B5EF4-FFF2-40B4-BE49-F238E27FC236}">
                    <a16:creationId xmlns:a16="http://schemas.microsoft.com/office/drawing/2014/main" id="{100E649D-A124-4FB2-8934-152B8D6D8BD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26" name="Rectangle 35">
                <a:extLst>
                  <a:ext uri="{FF2B5EF4-FFF2-40B4-BE49-F238E27FC236}">
                    <a16:creationId xmlns:a16="http://schemas.microsoft.com/office/drawing/2014/main" id="{1C7A160A-2947-4EDC-8A99-6FF7940A7B8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27" name="Rectangle 36">
                <a:extLst>
                  <a:ext uri="{FF2B5EF4-FFF2-40B4-BE49-F238E27FC236}">
                    <a16:creationId xmlns:a16="http://schemas.microsoft.com/office/drawing/2014/main" id="{A6D8B989-D295-4E55-A386-4C66737C198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28" name="Rectangle 37">
                <a:extLst>
                  <a:ext uri="{FF2B5EF4-FFF2-40B4-BE49-F238E27FC236}">
                    <a16:creationId xmlns:a16="http://schemas.microsoft.com/office/drawing/2014/main" id="{674DBE16-218E-40D5-BE91-F180F4CF934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29" name="Rectangle 38">
                <a:extLst>
                  <a:ext uri="{FF2B5EF4-FFF2-40B4-BE49-F238E27FC236}">
                    <a16:creationId xmlns:a16="http://schemas.microsoft.com/office/drawing/2014/main" id="{1D093A80-6E48-4310-8D44-663C4D24FE5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30" name="Rectangle 39">
                <a:extLst>
                  <a:ext uri="{FF2B5EF4-FFF2-40B4-BE49-F238E27FC236}">
                    <a16:creationId xmlns:a16="http://schemas.microsoft.com/office/drawing/2014/main" id="{FC72F2E3-3D47-4A76-A4E3-5F81691DB14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31" name="Rectangle 40">
                <a:extLst>
                  <a:ext uri="{FF2B5EF4-FFF2-40B4-BE49-F238E27FC236}">
                    <a16:creationId xmlns:a16="http://schemas.microsoft.com/office/drawing/2014/main" id="{40E3E957-33ED-4011-B082-0DCDD09A4F0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32" name="Rectangle 41">
                <a:extLst>
                  <a:ext uri="{FF2B5EF4-FFF2-40B4-BE49-F238E27FC236}">
                    <a16:creationId xmlns:a16="http://schemas.microsoft.com/office/drawing/2014/main" id="{3E683F64-96A0-4BF4-B8AA-4745937E769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33" name="Rectangle 42">
                <a:extLst>
                  <a:ext uri="{FF2B5EF4-FFF2-40B4-BE49-F238E27FC236}">
                    <a16:creationId xmlns:a16="http://schemas.microsoft.com/office/drawing/2014/main" id="{1F19DE1C-BF44-45B0-9DC5-F02F7BC9947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34" name="Rectangle 43">
                <a:extLst>
                  <a:ext uri="{FF2B5EF4-FFF2-40B4-BE49-F238E27FC236}">
                    <a16:creationId xmlns:a16="http://schemas.microsoft.com/office/drawing/2014/main" id="{6DB20E19-348D-4C1D-822B-B787C5076D2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35" name="Rectangle 44">
                <a:extLst>
                  <a:ext uri="{FF2B5EF4-FFF2-40B4-BE49-F238E27FC236}">
                    <a16:creationId xmlns:a16="http://schemas.microsoft.com/office/drawing/2014/main" id="{68D0A723-B172-4C50-BB16-C5C0852BADF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36" name="Rectangle 45">
                <a:extLst>
                  <a:ext uri="{FF2B5EF4-FFF2-40B4-BE49-F238E27FC236}">
                    <a16:creationId xmlns:a16="http://schemas.microsoft.com/office/drawing/2014/main" id="{9E6DB78E-6883-40CC-B046-EB0B96909EF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37" name="Rectangle 46">
                <a:extLst>
                  <a:ext uri="{FF2B5EF4-FFF2-40B4-BE49-F238E27FC236}">
                    <a16:creationId xmlns:a16="http://schemas.microsoft.com/office/drawing/2014/main" id="{47CE01F3-C121-4B51-AB98-5E38F862D31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38" name="Rectangle 47">
                <a:extLst>
                  <a:ext uri="{FF2B5EF4-FFF2-40B4-BE49-F238E27FC236}">
                    <a16:creationId xmlns:a16="http://schemas.microsoft.com/office/drawing/2014/main" id="{7E53A811-F80E-4283-B81A-717AFB97667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39" name="Rectangle 48">
                <a:extLst>
                  <a:ext uri="{FF2B5EF4-FFF2-40B4-BE49-F238E27FC236}">
                    <a16:creationId xmlns:a16="http://schemas.microsoft.com/office/drawing/2014/main" id="{B0752B47-FB40-4A8A-A2EB-E57D80567F3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40" name="Rectangle 49">
                <a:extLst>
                  <a:ext uri="{FF2B5EF4-FFF2-40B4-BE49-F238E27FC236}">
                    <a16:creationId xmlns:a16="http://schemas.microsoft.com/office/drawing/2014/main" id="{1D4BB8C5-467B-4F9D-BD5E-134656F3766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41" name="Rectangle 50">
                <a:extLst>
                  <a:ext uri="{FF2B5EF4-FFF2-40B4-BE49-F238E27FC236}">
                    <a16:creationId xmlns:a16="http://schemas.microsoft.com/office/drawing/2014/main" id="{12C7AC8D-DAE8-45A9-A49A-807BF70A063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42" name="Rectangle 51">
                <a:extLst>
                  <a:ext uri="{FF2B5EF4-FFF2-40B4-BE49-F238E27FC236}">
                    <a16:creationId xmlns:a16="http://schemas.microsoft.com/office/drawing/2014/main" id="{9BF81E08-A465-4727-A7A3-94D79D3A0E1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43" name="Rectangle 52">
                <a:extLst>
                  <a:ext uri="{FF2B5EF4-FFF2-40B4-BE49-F238E27FC236}">
                    <a16:creationId xmlns:a16="http://schemas.microsoft.com/office/drawing/2014/main" id="{D13D3883-F201-4FAE-A437-1552E344715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44" name="Rectangle 53">
                <a:extLst>
                  <a:ext uri="{FF2B5EF4-FFF2-40B4-BE49-F238E27FC236}">
                    <a16:creationId xmlns:a16="http://schemas.microsoft.com/office/drawing/2014/main" id="{B8FC1062-7C1F-49F5-B02E-F7C20BCF5A7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45" name="Rectangle 54">
                <a:extLst>
                  <a:ext uri="{FF2B5EF4-FFF2-40B4-BE49-F238E27FC236}">
                    <a16:creationId xmlns:a16="http://schemas.microsoft.com/office/drawing/2014/main" id="{BDE9E0F9-1173-436F-8E38-D0A837B7FE9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46" name="Rectangle 55">
                <a:extLst>
                  <a:ext uri="{FF2B5EF4-FFF2-40B4-BE49-F238E27FC236}">
                    <a16:creationId xmlns:a16="http://schemas.microsoft.com/office/drawing/2014/main" id="{DAED1758-DEA6-4085-9681-BC87B4083FD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47" name="Rectangle 56">
                <a:extLst>
                  <a:ext uri="{FF2B5EF4-FFF2-40B4-BE49-F238E27FC236}">
                    <a16:creationId xmlns:a16="http://schemas.microsoft.com/office/drawing/2014/main" id="{F0FCAFB4-5B50-4BB7-BF7A-BDEEC2DC4C8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48" name="Rectangle 57">
                <a:extLst>
                  <a:ext uri="{FF2B5EF4-FFF2-40B4-BE49-F238E27FC236}">
                    <a16:creationId xmlns:a16="http://schemas.microsoft.com/office/drawing/2014/main" id="{EB353B13-5AE6-4A2B-AD9C-9CD20D3B90F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49" name="Rectangle 58">
                <a:extLst>
                  <a:ext uri="{FF2B5EF4-FFF2-40B4-BE49-F238E27FC236}">
                    <a16:creationId xmlns:a16="http://schemas.microsoft.com/office/drawing/2014/main" id="{BF0AC72C-E555-4D9A-A90C-00E7FD904C9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50" name="Rectangle 59">
                <a:extLst>
                  <a:ext uri="{FF2B5EF4-FFF2-40B4-BE49-F238E27FC236}">
                    <a16:creationId xmlns:a16="http://schemas.microsoft.com/office/drawing/2014/main" id="{C3AADA39-D74E-4707-A74E-F963945E683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51" name="Rectangle 60">
                <a:extLst>
                  <a:ext uri="{FF2B5EF4-FFF2-40B4-BE49-F238E27FC236}">
                    <a16:creationId xmlns:a16="http://schemas.microsoft.com/office/drawing/2014/main" id="{06EAD27A-69AE-4593-8CF8-DF751735F22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52" name="Rectangle 61">
                <a:extLst>
                  <a:ext uri="{FF2B5EF4-FFF2-40B4-BE49-F238E27FC236}">
                    <a16:creationId xmlns:a16="http://schemas.microsoft.com/office/drawing/2014/main" id="{75C68919-1896-42E8-91DC-D5FB2797B2E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53" name="Rectangle 62">
                <a:extLst>
                  <a:ext uri="{FF2B5EF4-FFF2-40B4-BE49-F238E27FC236}">
                    <a16:creationId xmlns:a16="http://schemas.microsoft.com/office/drawing/2014/main" id="{945B7689-B349-4E64-B361-C1E659B86C8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54" name="Rectangle 63">
                <a:extLst>
                  <a:ext uri="{FF2B5EF4-FFF2-40B4-BE49-F238E27FC236}">
                    <a16:creationId xmlns:a16="http://schemas.microsoft.com/office/drawing/2014/main" id="{093A68A5-30D5-4F46-82B0-C8164BEA4D0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55" name="Rectangle 64">
                <a:extLst>
                  <a:ext uri="{FF2B5EF4-FFF2-40B4-BE49-F238E27FC236}">
                    <a16:creationId xmlns:a16="http://schemas.microsoft.com/office/drawing/2014/main" id="{17F61024-C32A-4202-AFA8-1A978136B68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56" name="Rectangle 65">
                <a:extLst>
                  <a:ext uri="{FF2B5EF4-FFF2-40B4-BE49-F238E27FC236}">
                    <a16:creationId xmlns:a16="http://schemas.microsoft.com/office/drawing/2014/main" id="{58E0364A-BE9B-4FEE-B3A9-3FFF014B2F2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57" name="Rectangle 66">
                <a:extLst>
                  <a:ext uri="{FF2B5EF4-FFF2-40B4-BE49-F238E27FC236}">
                    <a16:creationId xmlns:a16="http://schemas.microsoft.com/office/drawing/2014/main" id="{49D0A6A8-3B4C-4E20-B34F-11EE01FEFDD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58" name="Rectangle 67">
                <a:extLst>
                  <a:ext uri="{FF2B5EF4-FFF2-40B4-BE49-F238E27FC236}">
                    <a16:creationId xmlns:a16="http://schemas.microsoft.com/office/drawing/2014/main" id="{AC872046-CE38-4035-B6EF-F3C282FB707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59" name="Rectangle 68">
                <a:extLst>
                  <a:ext uri="{FF2B5EF4-FFF2-40B4-BE49-F238E27FC236}">
                    <a16:creationId xmlns:a16="http://schemas.microsoft.com/office/drawing/2014/main" id="{27E2EDE5-82CD-450B-B646-A8DD98339AB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60" name="Rectangle 69">
                <a:extLst>
                  <a:ext uri="{FF2B5EF4-FFF2-40B4-BE49-F238E27FC236}">
                    <a16:creationId xmlns:a16="http://schemas.microsoft.com/office/drawing/2014/main" id="{58B73BE1-B3DB-495F-8D97-8D55EC6E486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61" name="Rectangle 70">
                <a:extLst>
                  <a:ext uri="{FF2B5EF4-FFF2-40B4-BE49-F238E27FC236}">
                    <a16:creationId xmlns:a16="http://schemas.microsoft.com/office/drawing/2014/main" id="{2B7D745A-7B28-43B5-BABD-885BCE14C50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62" name="Rectangle 71">
                <a:extLst>
                  <a:ext uri="{FF2B5EF4-FFF2-40B4-BE49-F238E27FC236}">
                    <a16:creationId xmlns:a16="http://schemas.microsoft.com/office/drawing/2014/main" id="{BDB33AC5-3637-458B-A6D4-AF172946E6F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63" name="Rectangle 72">
                <a:extLst>
                  <a:ext uri="{FF2B5EF4-FFF2-40B4-BE49-F238E27FC236}">
                    <a16:creationId xmlns:a16="http://schemas.microsoft.com/office/drawing/2014/main" id="{C21A8331-DB7E-4515-AAFA-8E0AC9BBC37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64" name="Rectangle 73">
                <a:extLst>
                  <a:ext uri="{FF2B5EF4-FFF2-40B4-BE49-F238E27FC236}">
                    <a16:creationId xmlns:a16="http://schemas.microsoft.com/office/drawing/2014/main" id="{5372A7B1-4257-4D1B-81AE-ED614EEB5CF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65" name="Rectangle 74">
                <a:extLst>
                  <a:ext uri="{FF2B5EF4-FFF2-40B4-BE49-F238E27FC236}">
                    <a16:creationId xmlns:a16="http://schemas.microsoft.com/office/drawing/2014/main" id="{F44928ED-5872-42F8-BCAE-D92B6F27FEC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66" name="Rectangle 75">
                <a:extLst>
                  <a:ext uri="{FF2B5EF4-FFF2-40B4-BE49-F238E27FC236}">
                    <a16:creationId xmlns:a16="http://schemas.microsoft.com/office/drawing/2014/main" id="{9D4E16BC-F1B3-4F1C-97C6-A0CF36DB3E0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67" name="Rectangle 76">
                <a:extLst>
                  <a:ext uri="{FF2B5EF4-FFF2-40B4-BE49-F238E27FC236}">
                    <a16:creationId xmlns:a16="http://schemas.microsoft.com/office/drawing/2014/main" id="{92939523-522E-4322-BA75-FB6F3240B3A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68" name="Rectangle 77">
                <a:extLst>
                  <a:ext uri="{FF2B5EF4-FFF2-40B4-BE49-F238E27FC236}">
                    <a16:creationId xmlns:a16="http://schemas.microsoft.com/office/drawing/2014/main" id="{BB59FA09-6B07-46C7-92B3-F4CB8DDE9F9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69" name="Rectangle 78">
                <a:extLst>
                  <a:ext uri="{FF2B5EF4-FFF2-40B4-BE49-F238E27FC236}">
                    <a16:creationId xmlns:a16="http://schemas.microsoft.com/office/drawing/2014/main" id="{22E61BB7-7A13-4144-A2AA-EC0AB2449F9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70" name="Rectangle 79">
                <a:extLst>
                  <a:ext uri="{FF2B5EF4-FFF2-40B4-BE49-F238E27FC236}">
                    <a16:creationId xmlns:a16="http://schemas.microsoft.com/office/drawing/2014/main" id="{36F33868-42C3-4340-9C4D-090B7B91EBA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71" name="Rectangle 80">
                <a:extLst>
                  <a:ext uri="{FF2B5EF4-FFF2-40B4-BE49-F238E27FC236}">
                    <a16:creationId xmlns:a16="http://schemas.microsoft.com/office/drawing/2014/main" id="{571908A3-A9BE-41B0-A842-DC983FA0718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72" name="Freeform 81">
                <a:extLst>
                  <a:ext uri="{FF2B5EF4-FFF2-40B4-BE49-F238E27FC236}">
                    <a16:creationId xmlns:a16="http://schemas.microsoft.com/office/drawing/2014/main" id="{FE178347-54FC-47B8-AB2A-D2392E30170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3" name="Rectangle 82">
                <a:extLst>
                  <a:ext uri="{FF2B5EF4-FFF2-40B4-BE49-F238E27FC236}">
                    <a16:creationId xmlns:a16="http://schemas.microsoft.com/office/drawing/2014/main" id="{A2CF1220-411A-43FB-8319-619EBA063FF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74" name="Rectangle 83">
                <a:extLst>
                  <a:ext uri="{FF2B5EF4-FFF2-40B4-BE49-F238E27FC236}">
                    <a16:creationId xmlns:a16="http://schemas.microsoft.com/office/drawing/2014/main" id="{1B9D2F44-9D84-4BD1-B9F3-F7511B18B44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75" name="Rectangle 84">
                <a:extLst>
                  <a:ext uri="{FF2B5EF4-FFF2-40B4-BE49-F238E27FC236}">
                    <a16:creationId xmlns:a16="http://schemas.microsoft.com/office/drawing/2014/main" id="{E3E4892D-4D1C-4AB2-830C-EC408BB203D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76" name="Rectangle 85">
                <a:extLst>
                  <a:ext uri="{FF2B5EF4-FFF2-40B4-BE49-F238E27FC236}">
                    <a16:creationId xmlns:a16="http://schemas.microsoft.com/office/drawing/2014/main" id="{CFF9FD0F-9244-41DE-8717-7B798A96C13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77" name="Rectangle 86">
                <a:extLst>
                  <a:ext uri="{FF2B5EF4-FFF2-40B4-BE49-F238E27FC236}">
                    <a16:creationId xmlns:a16="http://schemas.microsoft.com/office/drawing/2014/main" id="{54721068-4412-4179-ACB1-69D897C9282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78" name="Rectangle 87">
                <a:extLst>
                  <a:ext uri="{FF2B5EF4-FFF2-40B4-BE49-F238E27FC236}">
                    <a16:creationId xmlns:a16="http://schemas.microsoft.com/office/drawing/2014/main" id="{66E936B1-5881-444D-B220-20BC39A8C30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79" name="Rectangle 88">
                <a:extLst>
                  <a:ext uri="{FF2B5EF4-FFF2-40B4-BE49-F238E27FC236}">
                    <a16:creationId xmlns:a16="http://schemas.microsoft.com/office/drawing/2014/main" id="{7FB480B9-301F-4CC9-AECE-DA979C32DAE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80" name="Rectangle 89">
                <a:extLst>
                  <a:ext uri="{FF2B5EF4-FFF2-40B4-BE49-F238E27FC236}">
                    <a16:creationId xmlns:a16="http://schemas.microsoft.com/office/drawing/2014/main" id="{FF69E015-12E0-4131-BD3B-79B569FB78E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81" name="Rectangle 90">
                <a:extLst>
                  <a:ext uri="{FF2B5EF4-FFF2-40B4-BE49-F238E27FC236}">
                    <a16:creationId xmlns:a16="http://schemas.microsoft.com/office/drawing/2014/main" id="{79780195-6ACC-4374-AE70-5D47082758E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82" name="Rectangle 91">
                <a:extLst>
                  <a:ext uri="{FF2B5EF4-FFF2-40B4-BE49-F238E27FC236}">
                    <a16:creationId xmlns:a16="http://schemas.microsoft.com/office/drawing/2014/main" id="{FD87C2CC-9692-4F16-B873-19E42978A26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83" name="Rectangle 92">
                <a:extLst>
                  <a:ext uri="{FF2B5EF4-FFF2-40B4-BE49-F238E27FC236}">
                    <a16:creationId xmlns:a16="http://schemas.microsoft.com/office/drawing/2014/main" id="{9D848937-D866-4F5A-97D7-16CC6A5AAE6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84" name="Rectangle 93">
                <a:extLst>
                  <a:ext uri="{FF2B5EF4-FFF2-40B4-BE49-F238E27FC236}">
                    <a16:creationId xmlns:a16="http://schemas.microsoft.com/office/drawing/2014/main" id="{05F47E6E-49E3-4787-A2FC-449770805B6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85" name="Rectangle 94">
                <a:extLst>
                  <a:ext uri="{FF2B5EF4-FFF2-40B4-BE49-F238E27FC236}">
                    <a16:creationId xmlns:a16="http://schemas.microsoft.com/office/drawing/2014/main" id="{C3ADDB0E-32B8-4812-8885-0454E15DB15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86" name="Rectangle 95">
                <a:extLst>
                  <a:ext uri="{FF2B5EF4-FFF2-40B4-BE49-F238E27FC236}">
                    <a16:creationId xmlns:a16="http://schemas.microsoft.com/office/drawing/2014/main" id="{CD219BF3-30C5-431C-9C58-0015238A1DD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87" name="Rectangle 96">
                <a:extLst>
                  <a:ext uri="{FF2B5EF4-FFF2-40B4-BE49-F238E27FC236}">
                    <a16:creationId xmlns:a16="http://schemas.microsoft.com/office/drawing/2014/main" id="{74A400B5-EEEF-43FF-B838-4EEE55B6987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88" name="Rectangle 97">
                <a:extLst>
                  <a:ext uri="{FF2B5EF4-FFF2-40B4-BE49-F238E27FC236}">
                    <a16:creationId xmlns:a16="http://schemas.microsoft.com/office/drawing/2014/main" id="{0855CD00-AD26-49D1-A6AC-97A47BE39FE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89" name="Rectangle 98">
                <a:extLst>
                  <a:ext uri="{FF2B5EF4-FFF2-40B4-BE49-F238E27FC236}">
                    <a16:creationId xmlns:a16="http://schemas.microsoft.com/office/drawing/2014/main" id="{F64EFB83-64B5-45A4-8ECF-E4FABE39861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90" name="Rectangle 99">
                <a:extLst>
                  <a:ext uri="{FF2B5EF4-FFF2-40B4-BE49-F238E27FC236}">
                    <a16:creationId xmlns:a16="http://schemas.microsoft.com/office/drawing/2014/main" id="{66C8E364-3779-4D73-AADD-0D6578F7A0C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91" name="Rectangle 100">
                <a:extLst>
                  <a:ext uri="{FF2B5EF4-FFF2-40B4-BE49-F238E27FC236}">
                    <a16:creationId xmlns:a16="http://schemas.microsoft.com/office/drawing/2014/main" id="{B1CA762C-D298-4120-A92E-B3FA64D1FB8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92" name="Rectangle 101">
                <a:extLst>
                  <a:ext uri="{FF2B5EF4-FFF2-40B4-BE49-F238E27FC236}">
                    <a16:creationId xmlns:a16="http://schemas.microsoft.com/office/drawing/2014/main" id="{3705538C-6EDA-4021-B839-7673AEB1440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93" name="Rectangle 102">
                <a:extLst>
                  <a:ext uri="{FF2B5EF4-FFF2-40B4-BE49-F238E27FC236}">
                    <a16:creationId xmlns:a16="http://schemas.microsoft.com/office/drawing/2014/main" id="{DD083787-B46C-4454-A00C-D9BBD59699B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94" name="Rectangle 103">
                <a:extLst>
                  <a:ext uri="{FF2B5EF4-FFF2-40B4-BE49-F238E27FC236}">
                    <a16:creationId xmlns:a16="http://schemas.microsoft.com/office/drawing/2014/main" id="{9183C18F-C7E1-4A8F-919E-0CCD0CB8E7B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95" name="Rectangle 104">
                <a:extLst>
                  <a:ext uri="{FF2B5EF4-FFF2-40B4-BE49-F238E27FC236}">
                    <a16:creationId xmlns:a16="http://schemas.microsoft.com/office/drawing/2014/main" id="{6819A341-DCE3-4A49-9042-CE7664C1043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96" name="Rectangle 105">
                <a:extLst>
                  <a:ext uri="{FF2B5EF4-FFF2-40B4-BE49-F238E27FC236}">
                    <a16:creationId xmlns:a16="http://schemas.microsoft.com/office/drawing/2014/main" id="{761E6494-4FF4-477F-A522-0425A386342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97" name="Rectangle 106">
                <a:extLst>
                  <a:ext uri="{FF2B5EF4-FFF2-40B4-BE49-F238E27FC236}">
                    <a16:creationId xmlns:a16="http://schemas.microsoft.com/office/drawing/2014/main" id="{38091E30-7166-4D07-8158-23EFBB27815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98" name="Rectangle 107">
                <a:extLst>
                  <a:ext uri="{FF2B5EF4-FFF2-40B4-BE49-F238E27FC236}">
                    <a16:creationId xmlns:a16="http://schemas.microsoft.com/office/drawing/2014/main" id="{D9DFD60E-D377-4170-A0CA-25E053F4980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99" name="Rectangle 108">
                <a:extLst>
                  <a:ext uri="{FF2B5EF4-FFF2-40B4-BE49-F238E27FC236}">
                    <a16:creationId xmlns:a16="http://schemas.microsoft.com/office/drawing/2014/main" id="{102B23D7-75CC-4AB6-B247-292CFA62602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200" name="Rectangle 109">
                <a:extLst>
                  <a:ext uri="{FF2B5EF4-FFF2-40B4-BE49-F238E27FC236}">
                    <a16:creationId xmlns:a16="http://schemas.microsoft.com/office/drawing/2014/main" id="{0A1877E5-DAD2-4CC8-B447-2C6FE89AB54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201" name="Rectangle 110">
                <a:extLst>
                  <a:ext uri="{FF2B5EF4-FFF2-40B4-BE49-F238E27FC236}">
                    <a16:creationId xmlns:a16="http://schemas.microsoft.com/office/drawing/2014/main" id="{4501CC53-F4CA-4EB7-ACD8-B58CEAABD93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202" name="Rectangle 111">
                <a:extLst>
                  <a:ext uri="{FF2B5EF4-FFF2-40B4-BE49-F238E27FC236}">
                    <a16:creationId xmlns:a16="http://schemas.microsoft.com/office/drawing/2014/main" id="{6B7353A0-9539-4D88-BB03-CCC756F4AA0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203" name="Rectangle 112">
                <a:extLst>
                  <a:ext uri="{FF2B5EF4-FFF2-40B4-BE49-F238E27FC236}">
                    <a16:creationId xmlns:a16="http://schemas.microsoft.com/office/drawing/2014/main" id="{FB54E393-5DB1-4364-A08F-FE180DEAA23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204" name="Rectangle 113">
                <a:extLst>
                  <a:ext uri="{FF2B5EF4-FFF2-40B4-BE49-F238E27FC236}">
                    <a16:creationId xmlns:a16="http://schemas.microsoft.com/office/drawing/2014/main" id="{9D260127-777F-4CD3-B4D1-0D52AA911CF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205" name="Rectangle 114">
                <a:extLst>
                  <a:ext uri="{FF2B5EF4-FFF2-40B4-BE49-F238E27FC236}">
                    <a16:creationId xmlns:a16="http://schemas.microsoft.com/office/drawing/2014/main" id="{D198FB2E-9613-4C94-A244-C18E399850F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206" name="Rectangle 115">
                <a:extLst>
                  <a:ext uri="{FF2B5EF4-FFF2-40B4-BE49-F238E27FC236}">
                    <a16:creationId xmlns:a16="http://schemas.microsoft.com/office/drawing/2014/main" id="{0357E42E-D149-4613-B7C3-9B7533D023D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207" name="Rectangle 116">
                <a:extLst>
                  <a:ext uri="{FF2B5EF4-FFF2-40B4-BE49-F238E27FC236}">
                    <a16:creationId xmlns:a16="http://schemas.microsoft.com/office/drawing/2014/main" id="{8FA6E3C3-2293-41D9-B82F-772B86F2EE6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208" name="Rectangle 117">
                <a:extLst>
                  <a:ext uri="{FF2B5EF4-FFF2-40B4-BE49-F238E27FC236}">
                    <a16:creationId xmlns:a16="http://schemas.microsoft.com/office/drawing/2014/main" id="{9E4248AA-3F2A-4E5B-B1CB-C5C60C39666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209" name="Rectangle 118">
                <a:extLst>
                  <a:ext uri="{FF2B5EF4-FFF2-40B4-BE49-F238E27FC236}">
                    <a16:creationId xmlns:a16="http://schemas.microsoft.com/office/drawing/2014/main" id="{D325AE2F-46E2-4959-9926-ACD42FA4822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210" name="Rectangle 119">
                <a:extLst>
                  <a:ext uri="{FF2B5EF4-FFF2-40B4-BE49-F238E27FC236}">
                    <a16:creationId xmlns:a16="http://schemas.microsoft.com/office/drawing/2014/main" id="{812863BB-1C28-4793-AE7E-AAD7ED4EB49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211" name="Rectangle 120">
                <a:extLst>
                  <a:ext uri="{FF2B5EF4-FFF2-40B4-BE49-F238E27FC236}">
                    <a16:creationId xmlns:a16="http://schemas.microsoft.com/office/drawing/2014/main" id="{E0BB6563-5213-4637-98A2-3EEE9E0F0FA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212" name="Rectangle 121">
                <a:extLst>
                  <a:ext uri="{FF2B5EF4-FFF2-40B4-BE49-F238E27FC236}">
                    <a16:creationId xmlns:a16="http://schemas.microsoft.com/office/drawing/2014/main" id="{4400E88A-548E-43F6-8A30-CB2442A1DB0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213" name="Rectangle 122">
                <a:extLst>
                  <a:ext uri="{FF2B5EF4-FFF2-40B4-BE49-F238E27FC236}">
                    <a16:creationId xmlns:a16="http://schemas.microsoft.com/office/drawing/2014/main" id="{BF8E40CA-66B3-4E7C-BC8B-D8A0DCBBF72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214" name="Rectangle 123">
                <a:extLst>
                  <a:ext uri="{FF2B5EF4-FFF2-40B4-BE49-F238E27FC236}">
                    <a16:creationId xmlns:a16="http://schemas.microsoft.com/office/drawing/2014/main" id="{E076DC2C-3E6A-4025-8DEE-09B5AD70AAA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215" name="Rectangle 124">
                <a:extLst>
                  <a:ext uri="{FF2B5EF4-FFF2-40B4-BE49-F238E27FC236}">
                    <a16:creationId xmlns:a16="http://schemas.microsoft.com/office/drawing/2014/main" id="{25184EF3-2BD9-4A8B-9764-952E60358BA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216" name="Rectangle 125">
                <a:extLst>
                  <a:ext uri="{FF2B5EF4-FFF2-40B4-BE49-F238E27FC236}">
                    <a16:creationId xmlns:a16="http://schemas.microsoft.com/office/drawing/2014/main" id="{0768F5F0-68C1-4094-83FE-F0E47433BAE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217" name="Rectangle 126">
                <a:extLst>
                  <a:ext uri="{FF2B5EF4-FFF2-40B4-BE49-F238E27FC236}">
                    <a16:creationId xmlns:a16="http://schemas.microsoft.com/office/drawing/2014/main" id="{FDC2099E-7546-464F-A5FD-09CD457632D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218" name="Rectangle 127">
                <a:extLst>
                  <a:ext uri="{FF2B5EF4-FFF2-40B4-BE49-F238E27FC236}">
                    <a16:creationId xmlns:a16="http://schemas.microsoft.com/office/drawing/2014/main" id="{406F9408-53C6-4214-8873-63A28180155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219" name="Rectangle 128">
                <a:extLst>
                  <a:ext uri="{FF2B5EF4-FFF2-40B4-BE49-F238E27FC236}">
                    <a16:creationId xmlns:a16="http://schemas.microsoft.com/office/drawing/2014/main" id="{C5126410-1A84-43D6-8B5F-CC1ADE540A6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220" name="Rectangle 129">
                <a:extLst>
                  <a:ext uri="{FF2B5EF4-FFF2-40B4-BE49-F238E27FC236}">
                    <a16:creationId xmlns:a16="http://schemas.microsoft.com/office/drawing/2014/main" id="{C4661ADE-9239-4B45-9AFE-BFBB9F6EFCE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221" name="Rectangle 130">
                <a:extLst>
                  <a:ext uri="{FF2B5EF4-FFF2-40B4-BE49-F238E27FC236}">
                    <a16:creationId xmlns:a16="http://schemas.microsoft.com/office/drawing/2014/main" id="{6F34DE5C-F5CA-4EAA-A1F2-13DB3FEA952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222" name="Rectangle 131">
                <a:extLst>
                  <a:ext uri="{FF2B5EF4-FFF2-40B4-BE49-F238E27FC236}">
                    <a16:creationId xmlns:a16="http://schemas.microsoft.com/office/drawing/2014/main" id="{C1EC8437-F5B0-4B0E-8680-C0BB93BF790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223" name="Rectangle 132">
                <a:extLst>
                  <a:ext uri="{FF2B5EF4-FFF2-40B4-BE49-F238E27FC236}">
                    <a16:creationId xmlns:a16="http://schemas.microsoft.com/office/drawing/2014/main" id="{A1F64777-BD39-42C2-8C37-BD257F2BD23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224" name="Rectangle 133">
                <a:extLst>
                  <a:ext uri="{FF2B5EF4-FFF2-40B4-BE49-F238E27FC236}">
                    <a16:creationId xmlns:a16="http://schemas.microsoft.com/office/drawing/2014/main" id="{E149ADD5-9A72-4733-9F11-7F58C0BE268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225" name="Rectangle 134">
                <a:extLst>
                  <a:ext uri="{FF2B5EF4-FFF2-40B4-BE49-F238E27FC236}">
                    <a16:creationId xmlns:a16="http://schemas.microsoft.com/office/drawing/2014/main" id="{AF41BF8D-ABAE-4BA5-B4FD-6A4B42BC2F9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226" name="Rectangle 135">
                <a:extLst>
                  <a:ext uri="{FF2B5EF4-FFF2-40B4-BE49-F238E27FC236}">
                    <a16:creationId xmlns:a16="http://schemas.microsoft.com/office/drawing/2014/main" id="{F51690BE-134C-4159-BD38-06662353619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227" name="Rectangle 136">
                <a:extLst>
                  <a:ext uri="{FF2B5EF4-FFF2-40B4-BE49-F238E27FC236}">
                    <a16:creationId xmlns:a16="http://schemas.microsoft.com/office/drawing/2014/main" id="{591199DF-BA05-4BBB-A77C-D5F2CC8DD3F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228" name="Rectangle 137">
                <a:extLst>
                  <a:ext uri="{FF2B5EF4-FFF2-40B4-BE49-F238E27FC236}">
                    <a16:creationId xmlns:a16="http://schemas.microsoft.com/office/drawing/2014/main" id="{850C222B-AFE9-44AC-966A-7B7DD711C47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229" name="Freeform 138">
                <a:extLst>
                  <a:ext uri="{FF2B5EF4-FFF2-40B4-BE49-F238E27FC236}">
                    <a16:creationId xmlns:a16="http://schemas.microsoft.com/office/drawing/2014/main" id="{45E8302A-96F9-409A-A006-7E2405491A5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0" name="Freeform 139">
                <a:extLst>
                  <a:ext uri="{FF2B5EF4-FFF2-40B4-BE49-F238E27FC236}">
                    <a16:creationId xmlns:a16="http://schemas.microsoft.com/office/drawing/2014/main" id="{5328F5D7-7BD5-47B0-88EB-873C64DD673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1" name="Freeform 140">
                <a:extLst>
                  <a:ext uri="{FF2B5EF4-FFF2-40B4-BE49-F238E27FC236}">
                    <a16:creationId xmlns:a16="http://schemas.microsoft.com/office/drawing/2014/main" id="{87276873-06A3-4BBA-817F-F0EC5C2C040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2" name="Freeform 141">
                <a:extLst>
                  <a:ext uri="{FF2B5EF4-FFF2-40B4-BE49-F238E27FC236}">
                    <a16:creationId xmlns:a16="http://schemas.microsoft.com/office/drawing/2014/main" id="{1EC65EF2-B29C-4C75-AD30-05CE70903E0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3" name="Freeform 142">
                <a:extLst>
                  <a:ext uri="{FF2B5EF4-FFF2-40B4-BE49-F238E27FC236}">
                    <a16:creationId xmlns:a16="http://schemas.microsoft.com/office/drawing/2014/main" id="{70ADA03A-3E69-4D02-BBB3-3096EECFE78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4" name="Freeform 143">
                <a:extLst>
                  <a:ext uri="{FF2B5EF4-FFF2-40B4-BE49-F238E27FC236}">
                    <a16:creationId xmlns:a16="http://schemas.microsoft.com/office/drawing/2014/main" id="{ED184212-7580-48FE-A594-DDB29499556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5" name="Freeform 144">
                <a:extLst>
                  <a:ext uri="{FF2B5EF4-FFF2-40B4-BE49-F238E27FC236}">
                    <a16:creationId xmlns:a16="http://schemas.microsoft.com/office/drawing/2014/main" id="{9D2BCDD4-5345-4963-97B3-E433048A585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" name="Freeform 145">
                <a:extLst>
                  <a:ext uri="{FF2B5EF4-FFF2-40B4-BE49-F238E27FC236}">
                    <a16:creationId xmlns:a16="http://schemas.microsoft.com/office/drawing/2014/main" id="{A5E922E0-69EE-4BA6-9213-3BA1AC0C27E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7" name="Freeform 146">
                <a:extLst>
                  <a:ext uri="{FF2B5EF4-FFF2-40B4-BE49-F238E27FC236}">
                    <a16:creationId xmlns:a16="http://schemas.microsoft.com/office/drawing/2014/main" id="{873AC036-5D21-495D-A60C-0E6BAD36B82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8" name="Rectangle 147">
                <a:extLst>
                  <a:ext uri="{FF2B5EF4-FFF2-40B4-BE49-F238E27FC236}">
                    <a16:creationId xmlns:a16="http://schemas.microsoft.com/office/drawing/2014/main" id="{F071AB15-46EA-4206-9A6C-993EB940399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239" name="Rectangle 148">
                <a:extLst>
                  <a:ext uri="{FF2B5EF4-FFF2-40B4-BE49-F238E27FC236}">
                    <a16:creationId xmlns:a16="http://schemas.microsoft.com/office/drawing/2014/main" id="{70D0CBEA-88D0-4480-8DE3-0402B8377BD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240" name="Freeform 149">
                <a:extLst>
                  <a:ext uri="{FF2B5EF4-FFF2-40B4-BE49-F238E27FC236}">
                    <a16:creationId xmlns:a16="http://schemas.microsoft.com/office/drawing/2014/main" id="{D309D31A-D4F6-4E23-9A32-517C5C0C909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1" name="Freeform 150">
                <a:extLst>
                  <a:ext uri="{FF2B5EF4-FFF2-40B4-BE49-F238E27FC236}">
                    <a16:creationId xmlns:a16="http://schemas.microsoft.com/office/drawing/2014/main" id="{5600AF7F-A9E7-46DB-89A8-71D15DDB6ED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 h 154"/>
                  <a:gd name="T2" fmla="*/ 3 w 144"/>
                  <a:gd name="T3" fmla="*/ 6 h 154"/>
                  <a:gd name="T4" fmla="*/ 6 w 144"/>
                  <a:gd name="T5" fmla="*/ 5 h 154"/>
                  <a:gd name="T6" fmla="*/ 3 w 144"/>
                  <a:gd name="T7" fmla="*/ 2 h 154"/>
                  <a:gd name="T8" fmla="*/ 5 w 144"/>
                  <a:gd name="T9" fmla="*/ 1 h 154"/>
                  <a:gd name="T10" fmla="*/ 6 w 144"/>
                  <a:gd name="T11" fmla="*/ 2 h 154"/>
                  <a:gd name="T12" fmla="*/ 7 w 144"/>
                  <a:gd name="T13" fmla="*/ 2 h 154"/>
                  <a:gd name="T14" fmla="*/ 5 w 144"/>
                  <a:gd name="T15" fmla="*/ 0 h 154"/>
                  <a:gd name="T16" fmla="*/ 2 w 144"/>
                  <a:gd name="T17" fmla="*/ 1 h 154"/>
                  <a:gd name="T18" fmla="*/ 4 w 144"/>
                  <a:gd name="T19" fmla="*/ 4 h 154"/>
                  <a:gd name="T20" fmla="*/ 1 w 144"/>
                  <a:gd name="T21" fmla="*/ 4 h 154"/>
                  <a:gd name="T22" fmla="*/ 0 w 144"/>
                  <a:gd name="T23" fmla="*/ 4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79" name="Freeform 151">
                <a:extLst>
                  <a:ext uri="{FF2B5EF4-FFF2-40B4-BE49-F238E27FC236}">
                    <a16:creationId xmlns:a16="http://schemas.microsoft.com/office/drawing/2014/main" id="{27D726FF-3194-4086-AF08-62B5C364084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680" name="Oval 152">
                <a:extLst>
                  <a:ext uri="{FF2B5EF4-FFF2-40B4-BE49-F238E27FC236}">
                    <a16:creationId xmlns:a16="http://schemas.microsoft.com/office/drawing/2014/main" id="{6264617A-E91A-4EBD-A383-15D22821313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3075" name="GraphShape" hidden="1">
            <a:extLst>
              <a:ext uri="{FF2B5EF4-FFF2-40B4-BE49-F238E27FC236}">
                <a16:creationId xmlns:a16="http://schemas.microsoft.com/office/drawing/2014/main" id="{D5AC843C-0F0A-4B06-AA74-323FA50EBCB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/>
              <a:t>iRespond Graph</a:t>
            </a:r>
          </a:p>
        </p:txBody>
      </p:sp>
      <p:grpSp>
        <p:nvGrpSpPr>
          <p:cNvPr id="3076" name="CorrectBarGroup">
            <a:extLst>
              <a:ext uri="{FF2B5EF4-FFF2-40B4-BE49-F238E27FC236}">
                <a16:creationId xmlns:a16="http://schemas.microsoft.com/office/drawing/2014/main" id="{63CD4AA4-89B7-4EE7-9A50-FAC88864426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3105" name="CorrectBar0">
              <a:extLst>
                <a:ext uri="{FF2B5EF4-FFF2-40B4-BE49-F238E27FC236}">
                  <a16:creationId xmlns:a16="http://schemas.microsoft.com/office/drawing/2014/main" id="{01AFEE54-238E-4C84-8EAE-D434725C5D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106" name="CorrectBar1">
              <a:extLst>
                <a:ext uri="{FF2B5EF4-FFF2-40B4-BE49-F238E27FC236}">
                  <a16:creationId xmlns:a16="http://schemas.microsoft.com/office/drawing/2014/main" id="{E2ADFC86-CE49-402B-A35B-EA13A81847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grpSp>
        <p:nvGrpSpPr>
          <p:cNvPr id="3077" name="PercentLabelGroup">
            <a:extLst>
              <a:ext uri="{FF2B5EF4-FFF2-40B4-BE49-F238E27FC236}">
                <a16:creationId xmlns:a16="http://schemas.microsoft.com/office/drawing/2014/main" id="{B52494B6-5BDF-458C-A15A-11C3F3C76FE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100" name="PercentLabel0">
              <a:extLst>
                <a:ext uri="{FF2B5EF4-FFF2-40B4-BE49-F238E27FC236}">
                  <a16:creationId xmlns:a16="http://schemas.microsoft.com/office/drawing/2014/main" id="{6C6E5AEB-1F67-4019-9544-C0EF8AEB6BF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800">
                  <a:solidFill>
                    <a:srgbClr val="FFFFFF"/>
                  </a:solidFill>
                </a:rPr>
                <a:t>67%</a:t>
              </a:r>
            </a:p>
          </p:txBody>
        </p:sp>
        <p:sp>
          <p:nvSpPr>
            <p:cNvPr id="3101" name="PercentLabel1">
              <a:extLst>
                <a:ext uri="{FF2B5EF4-FFF2-40B4-BE49-F238E27FC236}">
                  <a16:creationId xmlns:a16="http://schemas.microsoft.com/office/drawing/2014/main" id="{4051CC61-AA77-4991-B20B-A2986A9BC8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800">
                  <a:solidFill>
                    <a:srgbClr val="FFFFFF"/>
                  </a:solidFill>
                </a:rPr>
                <a:t>33%</a:t>
              </a:r>
            </a:p>
          </p:txBody>
        </p:sp>
        <p:sp>
          <p:nvSpPr>
            <p:cNvPr id="3102" name="PercentLabel2">
              <a:extLst>
                <a:ext uri="{FF2B5EF4-FFF2-40B4-BE49-F238E27FC236}">
                  <a16:creationId xmlns:a16="http://schemas.microsoft.com/office/drawing/2014/main" id="{03C2AA07-45E2-416D-87B5-D05C001E27F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800">
                  <a:solidFill>
                    <a:srgbClr val="FFFFFF"/>
                  </a:solidFill>
                </a:rPr>
                <a:t>100%</a:t>
              </a:r>
            </a:p>
          </p:txBody>
        </p:sp>
        <p:sp>
          <p:nvSpPr>
            <p:cNvPr id="3103" name="PercentLabel3">
              <a:extLst>
                <a:ext uri="{FF2B5EF4-FFF2-40B4-BE49-F238E27FC236}">
                  <a16:creationId xmlns:a16="http://schemas.microsoft.com/office/drawing/2014/main" id="{B103ABD3-1EC9-45D4-A28D-CE45C1FEB11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800">
                  <a:solidFill>
                    <a:srgbClr val="FFFFFF"/>
                  </a:solidFill>
                </a:rPr>
                <a:t>100%</a:t>
              </a:r>
            </a:p>
          </p:txBody>
        </p:sp>
        <p:sp>
          <p:nvSpPr>
            <p:cNvPr id="3104" name="PercentLabel4">
              <a:extLst>
                <a:ext uri="{FF2B5EF4-FFF2-40B4-BE49-F238E27FC236}">
                  <a16:creationId xmlns:a16="http://schemas.microsoft.com/office/drawing/2014/main" id="{82E0F631-FA2E-492A-8A71-ABBC7DC6F34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800">
                  <a:solidFill>
                    <a:srgbClr val="FFFFFF"/>
                  </a:solidFill>
                </a:rPr>
                <a:t>67%</a:t>
              </a:r>
            </a:p>
          </p:txBody>
        </p:sp>
      </p:grpSp>
      <p:grpSp>
        <p:nvGrpSpPr>
          <p:cNvPr id="3078" name="IncorrectBarGroup">
            <a:extLst>
              <a:ext uri="{FF2B5EF4-FFF2-40B4-BE49-F238E27FC236}">
                <a16:creationId xmlns:a16="http://schemas.microsoft.com/office/drawing/2014/main" id="{75BB320A-5352-47C4-9FDE-633F0657C93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3097" name="IncorrectBar2">
              <a:extLst>
                <a:ext uri="{FF2B5EF4-FFF2-40B4-BE49-F238E27FC236}">
                  <a16:creationId xmlns:a16="http://schemas.microsoft.com/office/drawing/2014/main" id="{F6B3132E-0765-4A59-803A-AF1A106B2B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098" name="IncorrectBar3">
              <a:extLst>
                <a:ext uri="{FF2B5EF4-FFF2-40B4-BE49-F238E27FC236}">
                  <a16:creationId xmlns:a16="http://schemas.microsoft.com/office/drawing/2014/main" id="{62B63F65-06AE-4A47-B75B-4C930EAC40B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099" name="IncorrectBar4">
              <a:extLst>
                <a:ext uri="{FF2B5EF4-FFF2-40B4-BE49-F238E27FC236}">
                  <a16:creationId xmlns:a16="http://schemas.microsoft.com/office/drawing/2014/main" id="{051E0D31-C3BB-4D11-A3DD-ADD7488BD4F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grpSp>
        <p:nvGrpSpPr>
          <p:cNvPr id="3079" name="XLabelGroup">
            <a:extLst>
              <a:ext uri="{FF2B5EF4-FFF2-40B4-BE49-F238E27FC236}">
                <a16:creationId xmlns:a16="http://schemas.microsoft.com/office/drawing/2014/main" id="{02F754EF-CFB2-44C3-93FE-B4D42C6CB53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3092" name="XValueLabel0">
              <a:extLst>
                <a:ext uri="{FF2B5EF4-FFF2-40B4-BE49-F238E27FC236}">
                  <a16:creationId xmlns:a16="http://schemas.microsoft.com/office/drawing/2014/main" id="{790DF759-BF4B-4F30-8C6B-7D04B7B5F84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800">
                  <a:solidFill>
                    <a:srgbClr val="FFFFFF"/>
                  </a:solidFill>
                </a:rPr>
                <a:t>A*</a:t>
              </a:r>
            </a:p>
          </p:txBody>
        </p:sp>
        <p:sp>
          <p:nvSpPr>
            <p:cNvPr id="3093" name="XValueLabel1">
              <a:extLst>
                <a:ext uri="{FF2B5EF4-FFF2-40B4-BE49-F238E27FC236}">
                  <a16:creationId xmlns:a16="http://schemas.microsoft.com/office/drawing/2014/main" id="{0A047A60-D16F-4136-9274-7810DAD4F99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800">
                  <a:solidFill>
                    <a:srgbClr val="FFFFFF"/>
                  </a:solidFill>
                </a:rPr>
                <a:t>B*</a:t>
              </a:r>
            </a:p>
          </p:txBody>
        </p:sp>
        <p:sp>
          <p:nvSpPr>
            <p:cNvPr id="3094" name="XValueLabel2">
              <a:extLst>
                <a:ext uri="{FF2B5EF4-FFF2-40B4-BE49-F238E27FC236}">
                  <a16:creationId xmlns:a16="http://schemas.microsoft.com/office/drawing/2014/main" id="{C86CE49E-AF83-4E1A-8DBE-09B613BC04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800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3095" name="XValueLabel3">
              <a:extLst>
                <a:ext uri="{FF2B5EF4-FFF2-40B4-BE49-F238E27FC236}">
                  <a16:creationId xmlns:a16="http://schemas.microsoft.com/office/drawing/2014/main" id="{F9E9C160-0D0A-44DA-BA32-A143AB22D17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800">
                  <a:solidFill>
                    <a:srgbClr val="FFFFFF"/>
                  </a:solidFill>
                </a:rPr>
                <a:t>D</a:t>
              </a:r>
            </a:p>
          </p:txBody>
        </p:sp>
        <p:sp>
          <p:nvSpPr>
            <p:cNvPr id="3096" name="XValueLabel4">
              <a:extLst>
                <a:ext uri="{FF2B5EF4-FFF2-40B4-BE49-F238E27FC236}">
                  <a16:creationId xmlns:a16="http://schemas.microsoft.com/office/drawing/2014/main" id="{14A26453-AC8D-4BA1-B0E6-825850669B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800">
                  <a:solidFill>
                    <a:srgbClr val="FFFFFF"/>
                  </a:solidFill>
                </a:rPr>
                <a:t>E</a:t>
              </a:r>
            </a:p>
          </p:txBody>
        </p:sp>
      </p:grpSp>
      <p:grpSp>
        <p:nvGrpSpPr>
          <p:cNvPr id="3080" name="AxisLineGroup">
            <a:extLst>
              <a:ext uri="{FF2B5EF4-FFF2-40B4-BE49-F238E27FC236}">
                <a16:creationId xmlns:a16="http://schemas.microsoft.com/office/drawing/2014/main" id="{38B89FA9-3BF1-4FC5-878F-C3DA3AE2C0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3086" name="XAxisLine">
              <a:extLst>
                <a:ext uri="{FF2B5EF4-FFF2-40B4-BE49-F238E27FC236}">
                  <a16:creationId xmlns:a16="http://schemas.microsoft.com/office/drawing/2014/main" id="{1E719CA3-B8A4-4B50-8BF5-4EE9524F62FA}"/>
                </a:ext>
              </a:extLst>
            </p:cNvPr>
            <p:cNvCxnSpPr>
              <a:cxnSpLocks noChangeShapeType="1"/>
            </p:cNvCxnSpPr>
            <p:nvPr userDrawn="1"/>
          </p:nvCxnSpPr>
          <p:spPr bwMode="auto">
            <a:xfrm>
              <a:off x="889000" y="5715000"/>
              <a:ext cx="8001000" cy="0"/>
            </a:xfrm>
            <a:prstGeom prst="lin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87" name="YAxisLine">
              <a:extLst>
                <a:ext uri="{FF2B5EF4-FFF2-40B4-BE49-F238E27FC236}">
                  <a16:creationId xmlns:a16="http://schemas.microsoft.com/office/drawing/2014/main" id="{02240F97-5F89-47AA-968B-8055DB82FAD5}"/>
                </a:ext>
              </a:extLst>
            </p:cNvPr>
            <p:cNvCxnSpPr>
              <a:cxnSpLocks noChangeShapeType="1"/>
            </p:cNvCxnSpPr>
            <p:nvPr userDrawn="1"/>
          </p:nvCxnSpPr>
          <p:spPr bwMode="auto">
            <a:xfrm>
              <a:off x="1016000" y="1587500"/>
              <a:ext cx="0" cy="4127500"/>
            </a:xfrm>
            <a:prstGeom prst="lin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88" name="YAxisTick0">
              <a:extLst>
                <a:ext uri="{FF2B5EF4-FFF2-40B4-BE49-F238E27FC236}">
                  <a16:creationId xmlns:a16="http://schemas.microsoft.com/office/drawing/2014/main" id="{0C1F50BD-979F-4FD3-89F5-B3F2F78FEBDE}"/>
                </a:ext>
              </a:extLst>
            </p:cNvPr>
            <p:cNvCxnSpPr>
              <a:cxnSpLocks noChangeShapeType="1"/>
            </p:cNvCxnSpPr>
            <p:nvPr userDrawn="1"/>
          </p:nvCxnSpPr>
          <p:spPr bwMode="auto">
            <a:xfrm>
              <a:off x="889000" y="5715000"/>
              <a:ext cx="254000" cy="0"/>
            </a:xfrm>
            <a:prstGeom prst="lin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89" name="YAxisTick1">
              <a:extLst>
                <a:ext uri="{FF2B5EF4-FFF2-40B4-BE49-F238E27FC236}">
                  <a16:creationId xmlns:a16="http://schemas.microsoft.com/office/drawing/2014/main" id="{6D10AC20-86EF-4CE4-A4E8-41F5C4ED864A}"/>
                </a:ext>
              </a:extLst>
            </p:cNvPr>
            <p:cNvCxnSpPr>
              <a:cxnSpLocks noChangeShapeType="1"/>
            </p:cNvCxnSpPr>
            <p:nvPr userDrawn="1"/>
          </p:nvCxnSpPr>
          <p:spPr bwMode="auto">
            <a:xfrm>
              <a:off x="889000" y="4445000"/>
              <a:ext cx="254000" cy="0"/>
            </a:xfrm>
            <a:prstGeom prst="lin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90" name="YAxisTick2">
              <a:extLst>
                <a:ext uri="{FF2B5EF4-FFF2-40B4-BE49-F238E27FC236}">
                  <a16:creationId xmlns:a16="http://schemas.microsoft.com/office/drawing/2014/main" id="{EEDCAEE0-099A-4020-8EB9-E54955EAD6AC}"/>
                </a:ext>
              </a:extLst>
            </p:cNvPr>
            <p:cNvCxnSpPr>
              <a:cxnSpLocks noChangeShapeType="1"/>
            </p:cNvCxnSpPr>
            <p:nvPr userDrawn="1"/>
          </p:nvCxnSpPr>
          <p:spPr bwMode="auto">
            <a:xfrm>
              <a:off x="889000" y="3175000"/>
              <a:ext cx="254000" cy="0"/>
            </a:xfrm>
            <a:prstGeom prst="lin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91" name="YAxisTick3">
              <a:extLst>
                <a:ext uri="{FF2B5EF4-FFF2-40B4-BE49-F238E27FC236}">
                  <a16:creationId xmlns:a16="http://schemas.microsoft.com/office/drawing/2014/main" id="{2EA8CFFA-DA80-45FD-9C0A-1A0E9F08B2E6}"/>
                </a:ext>
              </a:extLst>
            </p:cNvPr>
            <p:cNvCxnSpPr>
              <a:cxnSpLocks noChangeShapeType="1"/>
            </p:cNvCxnSpPr>
            <p:nvPr userDrawn="1"/>
          </p:nvCxnSpPr>
          <p:spPr bwMode="auto">
            <a:xfrm>
              <a:off x="889000" y="1905000"/>
              <a:ext cx="254000" cy="0"/>
            </a:xfrm>
            <a:prstGeom prst="lin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081" name="YLabelGroup">
            <a:extLst>
              <a:ext uri="{FF2B5EF4-FFF2-40B4-BE49-F238E27FC236}">
                <a16:creationId xmlns:a16="http://schemas.microsoft.com/office/drawing/2014/main" id="{E2E95E09-2F3D-4ABC-A2A7-24A9E8311F8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3082" name="YValueLabel0">
              <a:extLst>
                <a:ext uri="{FF2B5EF4-FFF2-40B4-BE49-F238E27FC236}">
                  <a16:creationId xmlns:a16="http://schemas.microsoft.com/office/drawing/2014/main" id="{9E00F66F-4313-438D-963B-ECF19BD5539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00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3083" name="YValueLabel1">
              <a:extLst>
                <a:ext uri="{FF2B5EF4-FFF2-40B4-BE49-F238E27FC236}">
                  <a16:creationId xmlns:a16="http://schemas.microsoft.com/office/drawing/2014/main" id="{5A324260-EB27-47A0-A4C3-777AC0D0B39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00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3084" name="YValueLabel2">
              <a:extLst>
                <a:ext uri="{FF2B5EF4-FFF2-40B4-BE49-F238E27FC236}">
                  <a16:creationId xmlns:a16="http://schemas.microsoft.com/office/drawing/2014/main" id="{BF1F60F3-C5DB-44C4-AFAE-4B2F4CFCF0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00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3085" name="YValueLabel3">
              <a:extLst>
                <a:ext uri="{FF2B5EF4-FFF2-40B4-BE49-F238E27FC236}">
                  <a16:creationId xmlns:a16="http://schemas.microsoft.com/office/drawing/2014/main" id="{C782569C-7354-4D7B-865D-F0CFABF48CE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000">
                  <a:solidFill>
                    <a:srgbClr val="FFFFFF"/>
                  </a:solidFill>
                </a:rPr>
                <a:t>3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9280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  <p:sldLayoutId id="214748401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physdx/heart/demo.html" TargetMode="External"/><Relationship Id="rId7" Type="http://schemas.openxmlformats.org/officeDocument/2006/relationships/hyperlink" Target="http://www.medicinenet.com/pregnancy/article.htm" TargetMode="External"/><Relationship Id="rId2" Type="http://schemas.openxmlformats.org/officeDocument/2006/relationships/hyperlink" Target="https://www.youtube.com/watch?v=5tUWOF6wEnk" TargetMode="External"/><Relationship Id="rId1" Type="http://schemas.openxmlformats.org/officeDocument/2006/relationships/slideLayout" Target="../slideLayouts/slideLayout38.xml"/><Relationship Id="rId6" Type="http://schemas.openxmlformats.org/officeDocument/2006/relationships/hyperlink" Target="http://www.medicinenet.com/hyperthyroidism/article.htm" TargetMode="External"/><Relationship Id="rId5" Type="http://schemas.openxmlformats.org/officeDocument/2006/relationships/hyperlink" Target="http://www.medicinenet.com/anemia/article.htm" TargetMode="External"/><Relationship Id="rId4" Type="http://schemas.openxmlformats.org/officeDocument/2006/relationships/hyperlink" Target="http://www.medicinenet.com/aches_pain_fever/article.ht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raphic 70">
            <a:extLst>
              <a:ext uri="{FF2B5EF4-FFF2-40B4-BE49-F238E27FC236}">
                <a16:creationId xmlns:a16="http://schemas.microsoft.com/office/drawing/2014/main" id="{612685FD-58DC-4327-B2D0-0CA851ECC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1100" y="2633663"/>
            <a:ext cx="685800" cy="685800"/>
          </a:xfrm>
          <a:prstGeom prst="rect">
            <a:avLst/>
          </a:prstGeom>
        </p:spPr>
      </p:pic>
      <p:sp>
        <p:nvSpPr>
          <p:cNvPr id="3074" name="Rectangle 2">
            <a:extLst>
              <a:ext uri="{FF2B5EF4-FFF2-40B4-BE49-F238E27FC236}">
                <a16:creationId xmlns:a16="http://schemas.microsoft.com/office/drawing/2014/main" id="{F6851128-18CD-4419-9E1E-F3250FB413A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5121" y="3433763"/>
            <a:ext cx="2397760" cy="2743200"/>
          </a:xfrm>
        </p:spPr>
        <p:txBody>
          <a:bodyPr anchor="t">
            <a:normAutofit/>
          </a:bodyPr>
          <a:lstStyle/>
          <a:p>
            <a:pPr algn="ctr" eaLnBrk="1" hangingPunct="1">
              <a:defRPr/>
            </a:pPr>
            <a:r>
              <a:rPr lang="en-US" altLang="en-US"/>
              <a:t>Cardiac Cycle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FACB6A3-9C96-4FED-B29D-B074CF4677FC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048000" y="643467"/>
            <a:ext cx="5467349" cy="5533496"/>
          </a:xfrm>
        </p:spPr>
        <p:txBody>
          <a:bodyPr anchor="ctr">
            <a:normAutofit/>
          </a:bodyPr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altLang="en-US" sz="2600"/>
              <a:t>Cardiac Cycle = events of one complete heart beat or pumping cycle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altLang="en-US" sz="2600"/>
              <a:t>The two atria contract at the same time, then they relax while the two ventricles simultaneously contract.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altLang="en-US" sz="2600"/>
              <a:t>The contraction phase of the ventricle chambers is called systole.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altLang="en-US" sz="2600"/>
              <a:t>The relaxation phase is called diastole.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altLang="en-US" sz="2600"/>
              <a:t>At a normal heart rate, one cardiac cycle last for </a:t>
            </a:r>
            <a:r>
              <a:rPr lang="en-US" altLang="en-US" sz="2600" i="1"/>
              <a:t>0.8 seconds</a:t>
            </a:r>
            <a:r>
              <a:rPr lang="en-US" altLang="en-US" sz="2600"/>
              <a:t>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>
            <a:extLst>
              <a:ext uri="{FF2B5EF4-FFF2-40B4-BE49-F238E27FC236}">
                <a16:creationId xmlns:a16="http://schemas.microsoft.com/office/drawing/2014/main" id="{86AAD63F-666A-4447-9F88-58406EBD2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17638"/>
            <a:ext cx="82454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687388" indent="-230188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030288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SzTx/>
              <a:buFont typeface="Symbol" panose="05050102010706020507" pitchFamily="18" charset="2"/>
              <a:buNone/>
            </a:pPr>
            <a:endParaRPr lang="en-US" altLang="en-US" sz="3000">
              <a:latin typeface="Arial" panose="020B0604020202020204" pitchFamily="34" charset="0"/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490927A-4D9F-4194-B728-70E485DA257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28600" y="0"/>
            <a:ext cx="8540750" cy="457200"/>
          </a:xfrm>
        </p:spPr>
        <p:txBody>
          <a:bodyPr>
            <a:normAutofit fontScale="90000"/>
          </a:bodyPr>
          <a:lstStyle/>
          <a:p>
            <a:pPr marL="577850" eaLnBrk="1" hangingPunct="1">
              <a:defRPr/>
            </a:pPr>
            <a:r>
              <a:rPr lang="en-US" altLang="en-US" sz="3600"/>
              <a:t>Measuring Arterial Blood Pressure</a:t>
            </a:r>
          </a:p>
        </p:txBody>
      </p:sp>
      <p:pic>
        <p:nvPicPr>
          <p:cNvPr id="43013" name="Picture 5">
            <a:extLst>
              <a:ext uri="{FF2B5EF4-FFF2-40B4-BE49-F238E27FC236}">
                <a16:creationId xmlns:a16="http://schemas.microsoft.com/office/drawing/2014/main" id="{306EA05E-73FD-4EA3-89E5-7E5FE99BF6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45" t="1555" b="5482"/>
          <a:stretch>
            <a:fillRect/>
          </a:stretch>
        </p:blipFill>
        <p:spPr>
          <a:xfrm>
            <a:off x="5715000" y="609600"/>
            <a:ext cx="2571750" cy="601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2" name="Picture 4">
            <a:extLst>
              <a:ext uri="{FF2B5EF4-FFF2-40B4-BE49-F238E27FC236}">
                <a16:creationId xmlns:a16="http://schemas.microsoft.com/office/drawing/2014/main" id="{31571C24-6776-4B52-ABD3-1B6424569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84" t="1555" r="23755" b="5482"/>
          <a:stretch>
            <a:fillRect/>
          </a:stretch>
        </p:blipFill>
        <p:spPr bwMode="auto">
          <a:xfrm>
            <a:off x="381000" y="609600"/>
            <a:ext cx="27971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7594088-5A58-4369-BCD2-223755C900C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28650" y="228600"/>
            <a:ext cx="788670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Cardiac Cycle Pathway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87F526D-42B2-4AE9-A9C3-C083FC670A7D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01625" y="1143000"/>
            <a:ext cx="8540750" cy="49561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altLang="en-US" sz="2700" dirty="0"/>
              <a:t>Atria contract (arterial systole)- blood rushes in ventricles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altLang="en-US" sz="2700" dirty="0"/>
              <a:t>Ventricles contract(ventricular systole)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altLang="en-US" sz="2700" u="sng" dirty="0">
                <a:solidFill>
                  <a:schemeClr val="accent5"/>
                </a:solidFill>
              </a:rPr>
              <a:t>Atrioventricular valves close</a:t>
            </a:r>
            <a:r>
              <a:rPr lang="en-US" altLang="en-US" sz="2700" dirty="0">
                <a:solidFill>
                  <a:schemeClr val="accent5"/>
                </a:solidFill>
              </a:rPr>
              <a:t>/ atria relax- Sound 1 of beat- “</a:t>
            </a:r>
            <a:r>
              <a:rPr lang="en-US" altLang="en-US" sz="2700" dirty="0" err="1">
                <a:solidFill>
                  <a:schemeClr val="accent5"/>
                </a:solidFill>
              </a:rPr>
              <a:t>Lubb</a:t>
            </a:r>
            <a:r>
              <a:rPr lang="en-US" altLang="en-US" sz="2700" dirty="0">
                <a:solidFill>
                  <a:schemeClr val="accent5"/>
                </a:solidFill>
              </a:rPr>
              <a:t>”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altLang="en-US" sz="2700" dirty="0"/>
              <a:t>Semilunar valves open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altLang="en-US" sz="2700" dirty="0"/>
              <a:t>Ventricular diastole(ventricles relax)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altLang="en-US" sz="2700" dirty="0"/>
              <a:t>Atria relax (arterial diastole)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altLang="en-US" sz="2700" dirty="0"/>
              <a:t>Blood enters atria from veins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altLang="en-US" sz="2700" dirty="0"/>
              <a:t>Pressure increases in atria as blood fills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altLang="en-US" sz="2700" dirty="0" err="1">
                <a:solidFill>
                  <a:schemeClr val="accent5"/>
                </a:solidFill>
              </a:rPr>
              <a:t>Atriventricular</a:t>
            </a:r>
            <a:r>
              <a:rPr lang="en-US" altLang="en-US" sz="2700" dirty="0">
                <a:solidFill>
                  <a:schemeClr val="accent5"/>
                </a:solidFill>
              </a:rPr>
              <a:t> valves open/ </a:t>
            </a:r>
            <a:r>
              <a:rPr lang="en-US" altLang="en-US" sz="2700" u="sng" dirty="0">
                <a:solidFill>
                  <a:schemeClr val="accent5"/>
                </a:solidFill>
              </a:rPr>
              <a:t>Semilunar valves close- </a:t>
            </a:r>
            <a:r>
              <a:rPr lang="en-US" altLang="en-US" sz="2700" dirty="0">
                <a:solidFill>
                  <a:schemeClr val="accent5"/>
                </a:solidFill>
              </a:rPr>
              <a:t>Sound 2 of beat- “</a:t>
            </a:r>
            <a:r>
              <a:rPr lang="en-US" altLang="en-US" sz="2700" dirty="0" err="1">
                <a:solidFill>
                  <a:schemeClr val="accent5"/>
                </a:solidFill>
              </a:rPr>
              <a:t>Dubb</a:t>
            </a:r>
            <a:r>
              <a:rPr lang="en-US" altLang="en-US" sz="2700" dirty="0">
                <a:solidFill>
                  <a:schemeClr val="accent5"/>
                </a:solidFill>
              </a:rPr>
              <a:t>”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altLang="en-US" sz="2700" dirty="0"/>
              <a:t>Blood moves into ventricles (back to first bullet)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endParaRPr lang="en-US" altLang="en-US" sz="2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CB4F4-8122-4A7E-88E3-7C845A204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Heartbeat Sounds</a:t>
            </a:r>
          </a:p>
        </p:txBody>
      </p:sp>
      <p:pic>
        <p:nvPicPr>
          <p:cNvPr id="33795" name="Picture 2" descr="https://depts.washington.edu/physdx/images/C1_wobtns.gif">
            <a:extLst>
              <a:ext uri="{FF2B5EF4-FFF2-40B4-BE49-F238E27FC236}">
                <a16:creationId xmlns:a16="http://schemas.microsoft.com/office/drawing/2014/main" id="{5E696CA0-2A4C-46CD-86DA-DE131AFDE4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3663" y="1219200"/>
            <a:ext cx="6416675" cy="3521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TextBox 3">
            <a:extLst>
              <a:ext uri="{FF2B5EF4-FFF2-40B4-BE49-F238E27FC236}">
                <a16:creationId xmlns:a16="http://schemas.microsoft.com/office/drawing/2014/main" id="{1A05AE44-E635-42B3-967C-CE0699940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876800"/>
            <a:ext cx="72469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VENTRICULAR SYSTOLE AND DIASTOLE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SYSTOLE- PUMPING BLOOD TO BODY AND LUNGS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DIASTOLE- BLOOD REFILLING IN HEART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S1- “LUB” SOUND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S2- “DUB” SOUND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3797" name="TextBox 4">
            <a:extLst>
              <a:ext uri="{FF2B5EF4-FFF2-40B4-BE49-F238E27FC236}">
                <a16:creationId xmlns:a16="http://schemas.microsoft.com/office/drawing/2014/main" id="{2CA1C478-2F15-425B-AE30-310AD84D0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819400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TIME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546435-E809-4D4B-8A6A-8F63B988B416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CARDIAC CYCLE CLIP-</a:t>
            </a:r>
            <a:r>
              <a:rPr lang="en-US" dirty="0">
                <a:hlinkClick r:id="rId2"/>
              </a:rPr>
              <a:t>https://www.youtube.com/watch?v=5tUWOF6wEnk</a:t>
            </a:r>
            <a:endParaRPr lang="en-US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en-US" dirty="0"/>
              <a:t>Heart sounds- </a:t>
            </a:r>
            <a:r>
              <a:rPr lang="en-US" sz="2000" dirty="0">
                <a:hlinkClick r:id="rId3"/>
              </a:rPr>
              <a:t>http://depts.washington.edu/physdx/heart/demo.html</a:t>
            </a:r>
            <a:endParaRPr lang="en-US" sz="2000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en-US" dirty="0"/>
              <a:t>Heart murmur- turbulence in heart beat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dirty="0"/>
              <a:t>Normal/functional-beats more quickly such as </a:t>
            </a:r>
            <a:r>
              <a:rPr lang="en-US" dirty="0">
                <a:hlinkClick r:id="rId4"/>
              </a:rPr>
              <a:t>fever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anemia</a:t>
            </a:r>
            <a:r>
              <a:rPr lang="en-US" dirty="0"/>
              <a:t>, </a:t>
            </a:r>
            <a:r>
              <a:rPr lang="en-US" dirty="0">
                <a:hlinkClick r:id="rId6"/>
              </a:rPr>
              <a:t>hyperthyroidism</a:t>
            </a:r>
            <a:r>
              <a:rPr lang="en-US" dirty="0"/>
              <a:t>, and </a:t>
            </a:r>
            <a:r>
              <a:rPr lang="en-US" dirty="0">
                <a:hlinkClick r:id="rId7"/>
              </a:rPr>
              <a:t>pregnancy</a:t>
            </a:r>
            <a:r>
              <a:rPr lang="en-US" dirty="0"/>
              <a:t>.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dirty="0"/>
              <a:t>Other reasons- valve problems, congenital abnormalities, heart attack, stroke, aneurism</a:t>
            </a:r>
          </a:p>
          <a:p>
            <a:pPr eaLnBrk="1" hangingPunct="1">
              <a:buFont typeface="Arial" charset="0"/>
              <a:buChar char="►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29FF09E-29B4-4003-B55D-596D0D18B30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-228600" y="228600"/>
            <a:ext cx="4270375" cy="1143000"/>
          </a:xfrm>
        </p:spPr>
        <p:txBody>
          <a:bodyPr/>
          <a:lstStyle/>
          <a:p>
            <a:pPr marL="577850" eaLnBrk="1" hangingPunct="1">
              <a:defRPr/>
            </a:pPr>
            <a:r>
              <a:rPr lang="en-US" altLang="en-US" sz="4000" dirty="0">
                <a:solidFill>
                  <a:schemeClr val="hlink"/>
                </a:solidFill>
              </a:rPr>
              <a:t>Pulse</a:t>
            </a:r>
            <a:br>
              <a:rPr lang="en-US" altLang="en-US" sz="4000" dirty="0"/>
            </a:br>
            <a:r>
              <a:rPr lang="en-US" altLang="en-US" sz="3000" dirty="0"/>
              <a:t>“Heart Rate”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E57CDEB1-745A-4FF2-B7DA-ED52CDDA71DE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52400" y="1600200"/>
            <a:ext cx="4194175" cy="4498975"/>
          </a:xfrm>
        </p:spPr>
        <p:txBody>
          <a:bodyPr/>
          <a:lstStyle/>
          <a:p>
            <a:pPr marL="284163" indent="-284163" eaLnBrk="1" hangingPunct="1">
              <a:buFont typeface="Arial" charset="0"/>
              <a:buChar char="►"/>
              <a:defRPr/>
            </a:pPr>
            <a:r>
              <a:rPr lang="en-US" altLang="en-US" sz="2400" dirty="0"/>
              <a:t>Pulse</a:t>
            </a:r>
          </a:p>
          <a:p>
            <a:pPr marL="795338" lvl="1" indent="-284163" eaLnBrk="1" hangingPunct="1">
              <a:defRPr/>
            </a:pPr>
            <a:r>
              <a:rPr lang="en-US" altLang="en-US" sz="2400" dirty="0"/>
              <a:t>Pressure wave of blood</a:t>
            </a:r>
          </a:p>
          <a:p>
            <a:pPr marL="284163" indent="-284163" eaLnBrk="1" hangingPunct="1">
              <a:buFont typeface="Arial" charset="0"/>
              <a:buChar char="►"/>
              <a:defRPr/>
            </a:pPr>
            <a:r>
              <a:rPr lang="en-US" altLang="en-US" sz="2400" dirty="0"/>
              <a:t>Monitored at “pressure points” in arteries where pulse is easily palpated</a:t>
            </a:r>
          </a:p>
          <a:p>
            <a:pPr marL="284163" indent="-284163" eaLnBrk="1" hangingPunct="1">
              <a:buFont typeface="Arial" charset="0"/>
              <a:buChar char="►"/>
              <a:defRPr/>
            </a:pPr>
            <a:r>
              <a:rPr lang="en-US" altLang="en-US" sz="2400" dirty="0"/>
              <a:t>Pulse averages 70–76 beats per minute at rest</a:t>
            </a:r>
          </a:p>
          <a:p>
            <a:pPr marL="284163" indent="-284163" eaLnBrk="1" hangingPunct="1">
              <a:buFont typeface="Arial" charset="0"/>
              <a:buChar char="►"/>
              <a:defRPr/>
            </a:pPr>
            <a:r>
              <a:rPr lang="en-US" altLang="en-US" sz="2400" dirty="0"/>
              <a:t>40-60 –athletes</a:t>
            </a:r>
          </a:p>
          <a:p>
            <a:pPr marL="284163" indent="-284163" eaLnBrk="1" hangingPunct="1">
              <a:buFont typeface="Arial" charset="0"/>
              <a:buChar char="►"/>
              <a:defRPr/>
            </a:pPr>
            <a:r>
              <a:rPr lang="en-US" altLang="en-US" sz="2400" dirty="0"/>
              <a:t>Above normal- tachycardia</a:t>
            </a:r>
          </a:p>
          <a:p>
            <a:pPr marL="284163" indent="-284163" eaLnBrk="1" hangingPunct="1">
              <a:buFont typeface="Arial" charset="0"/>
              <a:buChar char="►"/>
              <a:defRPr/>
            </a:pPr>
            <a:r>
              <a:rPr lang="en-US" altLang="en-US" sz="2400" dirty="0"/>
              <a:t>Below normal- bradycardia</a:t>
            </a:r>
          </a:p>
          <a:p>
            <a:pPr marL="284163" indent="-284163" eaLnBrk="1" hangingPunct="1">
              <a:buFont typeface="Arial" charset="0"/>
              <a:buChar char="►"/>
              <a:defRPr/>
            </a:pPr>
            <a:endParaRPr lang="en-US" altLang="en-US" sz="2400" dirty="0"/>
          </a:p>
        </p:txBody>
      </p:sp>
      <p:pic>
        <p:nvPicPr>
          <p:cNvPr id="37892" name="Picture 4">
            <a:extLst>
              <a:ext uri="{FF2B5EF4-FFF2-40B4-BE49-F238E27FC236}">
                <a16:creationId xmlns:a16="http://schemas.microsoft.com/office/drawing/2014/main" id="{F863CD17-0879-4880-91D4-CD248A990DA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" b="3571"/>
          <a:stretch>
            <a:fillRect/>
          </a:stretch>
        </p:blipFill>
        <p:spPr>
          <a:xfrm>
            <a:off x="4543425" y="228600"/>
            <a:ext cx="4579938" cy="601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AFB0FBE-93AD-4E35-B2D8-0FD12F5D585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577850" algn="l" eaLnBrk="1" hangingPunct="1">
              <a:defRPr/>
            </a:pPr>
            <a:r>
              <a:rPr lang="en-US" altLang="en-US" dirty="0"/>
              <a:t>Blood Pressure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350A38D-B083-4DA6-A937-2C359AC20751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284163" indent="-284163" eaLnBrk="1" hangingPunct="1">
              <a:buFont typeface="Arial" charset="0"/>
              <a:buChar char="►"/>
              <a:defRPr/>
            </a:pPr>
            <a:r>
              <a:rPr lang="en-US" altLang="en-US" dirty="0"/>
              <a:t>Force/ Surface Area</a:t>
            </a:r>
          </a:p>
          <a:p>
            <a:pPr marL="284163" indent="-284163" eaLnBrk="1" hangingPunct="1">
              <a:buFont typeface="Arial" charset="0"/>
              <a:buChar char="►"/>
              <a:defRPr/>
            </a:pPr>
            <a:r>
              <a:rPr lang="en-US" altLang="en-US" dirty="0"/>
              <a:t>Blood Pressure readings are ranges</a:t>
            </a:r>
          </a:p>
          <a:p>
            <a:pPr marL="284163" indent="-284163" eaLnBrk="1" hangingPunct="1">
              <a:buFont typeface="Arial" charset="0"/>
              <a:buChar char="►"/>
              <a:defRPr/>
            </a:pPr>
            <a:r>
              <a:rPr lang="en-US" altLang="en-US" dirty="0"/>
              <a:t>Ex. 115/75</a:t>
            </a:r>
          </a:p>
          <a:p>
            <a:pPr marL="284163" indent="-284163" eaLnBrk="1" hangingPunct="1">
              <a:buFont typeface="Arial" charset="0"/>
              <a:buChar char="►"/>
              <a:defRPr/>
            </a:pPr>
            <a:r>
              <a:rPr lang="en-US" altLang="en-US" dirty="0"/>
              <a:t>Where? Draw pic on board</a:t>
            </a:r>
          </a:p>
          <a:p>
            <a:pPr marL="284163" indent="-284163" eaLnBrk="1" hangingPunct="1">
              <a:buFont typeface="Arial" charset="0"/>
              <a:buChar char="►"/>
              <a:defRPr/>
            </a:pPr>
            <a:r>
              <a:rPr lang="en-US" altLang="en-US" dirty="0"/>
              <a:t>When?</a:t>
            </a:r>
          </a:p>
          <a:p>
            <a:pPr marL="284163" indent="-284163" eaLnBrk="1" hangingPunct="1">
              <a:buFont typeface="Arial" charset="0"/>
              <a:buChar char="►"/>
              <a:defRPr/>
            </a:pPr>
            <a:endParaRPr lang="en-US" altLang="en-US" dirty="0"/>
          </a:p>
        </p:txBody>
      </p:sp>
      <p:pic>
        <p:nvPicPr>
          <p:cNvPr id="38916" name="Picture 4">
            <a:extLst>
              <a:ext uri="{FF2B5EF4-FFF2-40B4-BE49-F238E27FC236}">
                <a16:creationId xmlns:a16="http://schemas.microsoft.com/office/drawing/2014/main" id="{D65C5F0A-4893-4344-B538-1785806EE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3114675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3B14DBF-57E3-48D4-BE07-32CBA173E09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577850" eaLnBrk="1" hangingPunct="1">
              <a:defRPr/>
            </a:pPr>
            <a:r>
              <a:rPr lang="en-US" altLang="en-US"/>
              <a:t>Blood Pressure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3DE3DF3-177A-4B27-9429-08F4C7C380B0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284163" indent="-284163" eaLnBrk="1" hangingPunct="1">
              <a:buFont typeface="Arial" charset="0"/>
              <a:buChar char="►"/>
              <a:defRPr/>
            </a:pPr>
            <a:r>
              <a:rPr lang="en-US" altLang="en-US"/>
              <a:t>Measurements by health professionals are made on the pressure in large arteries</a:t>
            </a:r>
          </a:p>
          <a:p>
            <a:pPr marL="795338" lvl="1" indent="-284163" eaLnBrk="1" hangingPunct="1">
              <a:defRPr/>
            </a:pPr>
            <a:r>
              <a:rPr lang="en-US" altLang="en-US"/>
              <a:t>Systolic—pressure at the peak of ventricular contraction </a:t>
            </a:r>
          </a:p>
          <a:p>
            <a:pPr marL="795338" lvl="1" indent="-284163" eaLnBrk="1" hangingPunct="1">
              <a:defRPr/>
            </a:pPr>
            <a:r>
              <a:rPr lang="en-US" altLang="en-US"/>
              <a:t>Diastolic—pressure when ventricles relax</a:t>
            </a:r>
          </a:p>
          <a:p>
            <a:pPr marL="795338" lvl="1" indent="-284163" eaLnBrk="1" hangingPunct="1">
              <a:defRPr/>
            </a:pPr>
            <a:r>
              <a:rPr lang="en-US" altLang="en-US"/>
              <a:t>Write systolic pressure first and diastolic last (120/80 mm Hg)</a:t>
            </a:r>
          </a:p>
          <a:p>
            <a:pPr marL="284163" indent="-284163" eaLnBrk="1" hangingPunct="1">
              <a:buFont typeface="Arial" charset="0"/>
              <a:buChar char="►"/>
              <a:defRPr/>
            </a:pPr>
            <a:r>
              <a:rPr lang="en-US" altLang="en-US"/>
              <a:t>Pressure in blood vessels decreases as distance from the heart increases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386E0A6A-7995-4A74-AA24-326AE404CD6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577850" eaLnBrk="1" hangingPunct="1">
              <a:defRPr/>
            </a:pPr>
            <a:r>
              <a:rPr lang="en-US" altLang="en-US"/>
              <a:t>Blood Pressure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A470BA97-02A5-4DE7-9F5C-51452CA42931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endParaRPr lang="en-US" altLang="en-US" dirty="0"/>
          </a:p>
        </p:txBody>
      </p:sp>
      <p:pic>
        <p:nvPicPr>
          <p:cNvPr id="40964" name="Picture 2">
            <a:extLst>
              <a:ext uri="{FF2B5EF4-FFF2-40B4-BE49-F238E27FC236}">
                <a16:creationId xmlns:a16="http://schemas.microsoft.com/office/drawing/2014/main" id="{3D75048F-06BC-4432-BACE-8EE72B1D6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38238"/>
            <a:ext cx="71532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>
            <a:extLst>
              <a:ext uri="{FF2B5EF4-FFF2-40B4-BE49-F238E27FC236}">
                <a16:creationId xmlns:a16="http://schemas.microsoft.com/office/drawing/2014/main" id="{CA6F0B4A-BCCE-4538-B010-292F44089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17638"/>
            <a:ext cx="82454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687388" indent="-230188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030288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SzTx/>
              <a:buFont typeface="Symbol" panose="05050102010706020507" pitchFamily="18" charset="2"/>
              <a:buNone/>
            </a:pPr>
            <a:endParaRPr lang="en-US" altLang="en-US" sz="3000">
              <a:latin typeface="Arial" panose="020B0604020202020204" pitchFamily="34" charset="0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4AF59668-C6C5-4D6F-9EBE-2F7AF8BC895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52400" y="0"/>
            <a:ext cx="8540750" cy="1143000"/>
          </a:xfrm>
        </p:spPr>
        <p:txBody>
          <a:bodyPr/>
          <a:lstStyle/>
          <a:p>
            <a:pPr marL="577850" eaLnBrk="1" hangingPunct="1">
              <a:defRPr/>
            </a:pPr>
            <a:r>
              <a:rPr lang="en-US" altLang="en-US" sz="3600"/>
              <a:t>Measuring Arterial Blood Pressure</a:t>
            </a:r>
          </a:p>
        </p:txBody>
      </p:sp>
      <p:pic>
        <p:nvPicPr>
          <p:cNvPr id="41989" name="Picture 5">
            <a:extLst>
              <a:ext uri="{FF2B5EF4-FFF2-40B4-BE49-F238E27FC236}">
                <a16:creationId xmlns:a16="http://schemas.microsoft.com/office/drawing/2014/main" id="{3910DC76-CBCD-4B2A-A437-D3AFF06D0E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307" y="1825625"/>
            <a:ext cx="6365385" cy="4351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88" name="Picture 4">
            <a:extLst>
              <a:ext uri="{FF2B5EF4-FFF2-40B4-BE49-F238E27FC236}">
                <a16:creationId xmlns:a16="http://schemas.microsoft.com/office/drawing/2014/main" id="{371798F0-1316-4335-8DFA-FA3E08E59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" r="76245" b="27345"/>
          <a:stretch>
            <a:fillRect/>
          </a:stretch>
        </p:blipFill>
        <p:spPr bwMode="auto">
          <a:xfrm>
            <a:off x="685800" y="1066800"/>
            <a:ext cx="27559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iRespondQuestionMaster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RespondGraphMaster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523</TotalTime>
  <Words>365</Words>
  <Application>Microsoft Office PowerPoint</Application>
  <PresentationFormat>On-screen Show (4:3)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Tahoma</vt:lpstr>
      <vt:lpstr>Arial</vt:lpstr>
      <vt:lpstr>Wingdings</vt:lpstr>
      <vt:lpstr>Calibri</vt:lpstr>
      <vt:lpstr>Symbol</vt:lpstr>
      <vt:lpstr>iRespondQuestionMaster</vt:lpstr>
      <vt:lpstr>iRespondGraphMaster</vt:lpstr>
      <vt:lpstr>Office Theme</vt:lpstr>
      <vt:lpstr>Cardiac Cycle</vt:lpstr>
      <vt:lpstr>Cardiac Cycle Pathway</vt:lpstr>
      <vt:lpstr>Heartbeat Sounds</vt:lpstr>
      <vt:lpstr>PowerPoint Presentation</vt:lpstr>
      <vt:lpstr>Pulse “Heart Rate”</vt:lpstr>
      <vt:lpstr>Blood Pressure</vt:lpstr>
      <vt:lpstr>Blood Pressure</vt:lpstr>
      <vt:lpstr>Blood Pressure</vt:lpstr>
      <vt:lpstr>Measuring Arterial Blood Pressure</vt:lpstr>
      <vt:lpstr>Measuring Arterial Blood Pressure</vt:lpstr>
    </vt:vector>
  </TitlesOfParts>
  <Company>Mesa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Cardiac Cycle</dc:title>
  <dc:creator>MPS</dc:creator>
  <cp:lastModifiedBy>Hannah E. Styron</cp:lastModifiedBy>
  <cp:revision>21</cp:revision>
  <dcterms:created xsi:type="dcterms:W3CDTF">2009-02-04T17:53:06Z</dcterms:created>
  <dcterms:modified xsi:type="dcterms:W3CDTF">2018-05-01T13:04:31Z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AutoReflect">
    <vt:bool>false</vt:bool>
  </property>
  <property fmtid="{D5CDD505-2E9C-101B-9397-08002B2CF9AE}" pid="5" name="KeepGraph">
    <vt:bool>false</vt:bool>
  </property>
</Properties>
</file>