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3414" y="4208929"/>
            <a:ext cx="6795954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Food and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Holt Environmental Science </a:t>
            </a:r>
          </a:p>
          <a:p>
            <a:r>
              <a:rPr lang="en-US" dirty="0" smtClean="0"/>
              <a:t>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Ecology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Yield: the amount of food that can be produced in a given area</a:t>
            </a:r>
          </a:p>
          <a:p>
            <a:r>
              <a:rPr lang="en-US" dirty="0" smtClean="0"/>
              <a:t>Researches hope to increase the food production by studying plants and other organisms that have a high yield. </a:t>
            </a:r>
          </a:p>
          <a:p>
            <a:r>
              <a:rPr lang="en-US" dirty="0" smtClean="0"/>
              <a:t>They want organisms that can thrive in various climates and don’t require large amounts of fertilizer, pesticides or fresh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6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World Food Problems</a:t>
            </a:r>
            <a:endParaRPr lang="en-US" dirty="0"/>
          </a:p>
        </p:txBody>
      </p:sp>
      <p:pic>
        <p:nvPicPr>
          <p:cNvPr id="4" name="Picture 3" descr="Screen Shot 2012-09-30 at 6.34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" y="1843540"/>
            <a:ext cx="6371001" cy="326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373" y="5423936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Malnutrition is almost entirely a result of poverty</a:t>
            </a:r>
          </a:p>
          <a:p>
            <a:r>
              <a:rPr lang="en-US" dirty="0" smtClean="0"/>
              <a:t>Extreme poverty = income less than a dollar per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6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Food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48"/>
            <a:ext cx="914400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varieties of grains produce large yields when given enough water, fertilizer, and pesticides</a:t>
            </a:r>
          </a:p>
          <a:p>
            <a:r>
              <a:rPr lang="en-US" dirty="0" smtClean="0"/>
              <a:t>The Green Revolution reduced the price of food and improved the lives of millions of people</a:t>
            </a:r>
            <a:endParaRPr lang="en-US" dirty="0"/>
          </a:p>
        </p:txBody>
      </p:sp>
      <p:pic>
        <p:nvPicPr>
          <p:cNvPr id="4" name="Picture 3" descr="Screen Shot 2012-09-30 at 6.46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08" y="4122609"/>
            <a:ext cx="2794287" cy="27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Crops and Soil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Crops and Soil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Earth’s surface cannot be farmed. Only about 10% of the Earth’s surface is arable land.</a:t>
            </a:r>
          </a:p>
          <a:p>
            <a:r>
              <a:rPr lang="en-US" dirty="0" smtClean="0"/>
              <a:t>Arable land is land that can be used to grow crops.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96" y="4039322"/>
            <a:ext cx="3330823" cy="24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Agriculture: Traditional and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processes of farming include plowing, fertilization, irrigation and pest control. </a:t>
            </a:r>
          </a:p>
          <a:p>
            <a:endParaRPr lang="en-US" dirty="0"/>
          </a:p>
          <a:p>
            <a:r>
              <a:rPr lang="en-US" dirty="0" smtClean="0"/>
              <a:t>Traditional farming: plows pulled livestock, organic fertilizers (manure), fields irrigated by ditches</a:t>
            </a:r>
          </a:p>
          <a:p>
            <a:r>
              <a:rPr lang="en-US" dirty="0" smtClean="0"/>
              <a:t>Modern farming: machinery used to plow, synthetic chemical fertilizers, sprinklers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Soil: The living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that can support the growth of healthy plants is called fertile soil.</a:t>
            </a:r>
          </a:p>
          <a:p>
            <a:r>
              <a:rPr lang="en-US" dirty="0" smtClean="0"/>
              <a:t>Plant roots grow in top soil, the surface layer of soil, which is usually richer in organic matter than the subsoil is. </a:t>
            </a:r>
          </a:p>
          <a:p>
            <a:r>
              <a:rPr lang="en-US" dirty="0" smtClean="0"/>
              <a:t>Fertile topsoil is composed of living organisms, rock particles, water, air and organic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Soil: The living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soil forms when rock is broken down into smaller and smaller fragments by wind, water, and  chemical weathering.</a:t>
            </a:r>
          </a:p>
          <a:p>
            <a:r>
              <a:rPr lang="en-US" dirty="0" smtClean="0"/>
              <a:t>Chemical weathering happens when the minerals in the rock react chemically with substances such as water to form new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Erosion: A global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 is the movement of rock and soil by wind and water</a:t>
            </a:r>
          </a:p>
          <a:p>
            <a:r>
              <a:rPr lang="en-US" dirty="0" smtClean="0"/>
              <a:t>In the US, about half of the original topsoil has been lost to erosion in the past 200 years. </a:t>
            </a:r>
          </a:p>
          <a:p>
            <a:r>
              <a:rPr lang="en-US" dirty="0" smtClean="0"/>
              <a:t>Why is this a problem?</a:t>
            </a:r>
          </a:p>
          <a:p>
            <a:endParaRPr lang="en-US" dirty="0"/>
          </a:p>
        </p:txBody>
      </p:sp>
      <p:pic>
        <p:nvPicPr>
          <p:cNvPr id="5" name="Picture 4" descr="Screen Shot 2012-10-01 at 9.21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61" y="4289178"/>
            <a:ext cx="5732994" cy="25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5525" y="3429000"/>
            <a:ext cx="6020722" cy="1398494"/>
          </a:xfrm>
        </p:spPr>
        <p:txBody>
          <a:bodyPr/>
          <a:lstStyle/>
          <a:p>
            <a:r>
              <a:rPr lang="en-US" dirty="0" smtClean="0"/>
              <a:t>Feeding the World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03" y="222503"/>
            <a:ext cx="5858844" cy="372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860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degradation happens when human activity or natural processes damage the land so that it can no longer support the local ecosystem</a:t>
            </a:r>
          </a:p>
          <a:p>
            <a:endParaRPr lang="en-US" dirty="0"/>
          </a:p>
          <a:p>
            <a:r>
              <a:rPr lang="en-US" dirty="0" smtClean="0"/>
              <a:t>Desertification is the process in which land in arid or semiarid areas becomes more desert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8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protect and manage topsoil to reduce erosion:</a:t>
            </a:r>
          </a:p>
          <a:p>
            <a:pPr lvl="1"/>
            <a:r>
              <a:rPr lang="en-US" dirty="0" smtClean="0"/>
              <a:t>Build soil-retaining terraces on a hill side</a:t>
            </a:r>
          </a:p>
          <a:p>
            <a:pPr lvl="1"/>
            <a:r>
              <a:rPr lang="en-US" dirty="0" smtClean="0"/>
              <a:t>Contour plowing on gentle slopes</a:t>
            </a:r>
          </a:p>
          <a:p>
            <a:pPr lvl="1"/>
            <a:r>
              <a:rPr lang="en-US" dirty="0" smtClean="0"/>
              <a:t>Leave strips of vegetation instead of plowing the entire hill side</a:t>
            </a:r>
          </a:p>
          <a:p>
            <a:pPr lvl="1"/>
            <a:r>
              <a:rPr lang="en-US" dirty="0" smtClean="0"/>
              <a:t>No-till farming</a:t>
            </a:r>
            <a:endParaRPr lang="en-US" dirty="0"/>
          </a:p>
        </p:txBody>
      </p:sp>
      <p:pic>
        <p:nvPicPr>
          <p:cNvPr id="4" name="Picture 3" descr="Screen Shot 2012-10-01 at 9.24.3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609869"/>
            <a:ext cx="3658850" cy="2248131"/>
          </a:xfrm>
          <a:prstGeom prst="rect">
            <a:avLst/>
          </a:prstGeom>
        </p:spPr>
      </p:pic>
      <p:pic>
        <p:nvPicPr>
          <p:cNvPr id="5" name="Picture 4" descr="Screen Shot 2012-10-01 at 9.24.4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44" y="4091376"/>
            <a:ext cx="4086148" cy="26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Enriching the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organic matter or fertilizers, farmers can enrich the soil.</a:t>
            </a:r>
          </a:p>
          <a:p>
            <a:r>
              <a:rPr lang="en-US" dirty="0" smtClean="0"/>
              <a:t>Without fertilizers, world food production would be less than half of what it is today. </a:t>
            </a:r>
          </a:p>
          <a:p>
            <a:endParaRPr lang="en-US" dirty="0"/>
          </a:p>
          <a:p>
            <a:r>
              <a:rPr lang="en-US" dirty="0" smtClean="0"/>
              <a:t>Compost: is partly decomposed organic material. </a:t>
            </a:r>
            <a:endParaRPr lang="en-US" dirty="0"/>
          </a:p>
        </p:txBody>
      </p:sp>
      <p:pic>
        <p:nvPicPr>
          <p:cNvPr id="4" name="Picture 3" descr="Screen Shot 2012-10-01 at 9.28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57" y="3664540"/>
            <a:ext cx="2334223" cy="28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accumulation of salts in the soil is known as salinization</a:t>
            </a:r>
          </a:p>
          <a:p>
            <a:r>
              <a:rPr lang="en-US" dirty="0" smtClean="0"/>
              <a:t>It’s a major problem in California and Arizona, which have low rainfall and naturally salty soil.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Famine – widespread starvation caused by a shortage of food</a:t>
            </a:r>
          </a:p>
          <a:p>
            <a:endParaRPr lang="en-US" dirty="0"/>
          </a:p>
          <a:p>
            <a:r>
              <a:rPr lang="en-US" dirty="0" smtClean="0"/>
              <a:t>Current world population is about 7 billion people </a:t>
            </a:r>
          </a:p>
          <a:p>
            <a:endParaRPr lang="en-US" dirty="0"/>
          </a:p>
          <a:p>
            <a:r>
              <a:rPr lang="en-US" dirty="0" smtClean="0"/>
              <a:t>How can food production be increased without irreversibly damaging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body uses food as a source of energy and as a source of materials for building and maintaining body tissues. </a:t>
            </a:r>
          </a:p>
          <a:p>
            <a:r>
              <a:rPr lang="en-US" dirty="0" smtClean="0"/>
              <a:t>The amount of energy that is available in food is expressed in Calories (Cal) </a:t>
            </a:r>
          </a:p>
          <a:p>
            <a:pPr lvl="1"/>
            <a:r>
              <a:rPr lang="en-US" dirty="0" smtClean="0"/>
              <a:t>1 Cal = 1 kilocalorie = 1,000 calories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Humans and Nutrition</a:t>
            </a:r>
            <a:endParaRPr lang="en-US" dirty="0"/>
          </a:p>
        </p:txBody>
      </p:sp>
      <p:pic>
        <p:nvPicPr>
          <p:cNvPr id="5" name="Picture 4" descr="Screen Shot 2012-09-30 at 6.1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6" y="1954171"/>
            <a:ext cx="7772575" cy="48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Malnutrition is a condition that occurs when people do not consume enough Calories or do not eat a sufficient variety of foods to fulfill all of the body’s needs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person’s diet is the type and amount of food that he or she eats. </a:t>
            </a:r>
          </a:p>
        </p:txBody>
      </p:sp>
      <p:pic>
        <p:nvPicPr>
          <p:cNvPr id="5" name="Picture 4" descr="Screen Shot 2012-09-30 at 6.16.1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5" y="3043095"/>
            <a:ext cx="8186268" cy="35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Diets around the World</a:t>
            </a:r>
            <a:endParaRPr lang="en-US" dirty="0"/>
          </a:p>
        </p:txBody>
      </p:sp>
      <p:pic>
        <p:nvPicPr>
          <p:cNvPr id="4" name="Picture 3" descr="Screen Shot 2012-09-30 at 6.16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339"/>
            <a:ext cx="9144000" cy="26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Ecology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of a given type of agriculture is a measure of the quantity of food produced on a given area of land with limited inputs of energy and resources</a:t>
            </a:r>
          </a:p>
          <a:p>
            <a:r>
              <a:rPr lang="en-US" dirty="0" smtClean="0"/>
              <a:t>On average, more energy, water, and land are used to produce a Calorie from food from animals than from a 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029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64</TotalTime>
  <Words>723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Plaza</vt:lpstr>
      <vt:lpstr>Food and Agriculture</vt:lpstr>
      <vt:lpstr>Feeding the World</vt:lpstr>
      <vt:lpstr>Feeding the world</vt:lpstr>
      <vt:lpstr>Humans and Nutrition</vt:lpstr>
      <vt:lpstr>Humans and Nutrition</vt:lpstr>
      <vt:lpstr>Humans and Nutrition</vt:lpstr>
      <vt:lpstr>Humans and Nutrition</vt:lpstr>
      <vt:lpstr>Diets around the World</vt:lpstr>
      <vt:lpstr>The Ecology of Food</vt:lpstr>
      <vt:lpstr>The Ecology of Food</vt:lpstr>
      <vt:lpstr>World Food Problems</vt:lpstr>
      <vt:lpstr>World Food Problems</vt:lpstr>
      <vt:lpstr>The Green Revolution</vt:lpstr>
      <vt:lpstr>Crops and Soil</vt:lpstr>
      <vt:lpstr>Crops and Soil</vt:lpstr>
      <vt:lpstr>Agriculture: Traditional and Modern</vt:lpstr>
      <vt:lpstr>Fertile Soil: The living Earth</vt:lpstr>
      <vt:lpstr>Fertile Soil: The living Earth</vt:lpstr>
      <vt:lpstr>Soil Erosion: A global problem</vt:lpstr>
      <vt:lpstr>Land Degradation</vt:lpstr>
      <vt:lpstr>Soil Conservation</vt:lpstr>
      <vt:lpstr>Enriching the soil</vt:lpstr>
      <vt:lpstr>Salinization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Agriculture</dc:title>
  <dc:creator>Lauren Marrone</dc:creator>
  <cp:lastModifiedBy>Hannah E. Styron</cp:lastModifiedBy>
  <cp:revision>8</cp:revision>
  <dcterms:created xsi:type="dcterms:W3CDTF">2012-09-30T21:42:53Z</dcterms:created>
  <dcterms:modified xsi:type="dcterms:W3CDTF">2017-02-14T19:26:30Z</dcterms:modified>
</cp:coreProperties>
</file>