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84" r:id="rId2"/>
    <p:sldId id="256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6E9BC-E1CA-410F-B17A-79BF2FC6E031}" v="71" dt="2019-01-22T18:33:17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E. Styron" userId="9f1e6e03-c6d7-48c8-af27-57b2f9a9586b" providerId="ADAL" clId="{6F26E9BC-E1CA-410F-B17A-79BF2FC6E031}"/>
    <pc:docChg chg="undo custSel mod addSld modSld sldOrd">
      <pc:chgData name="Hannah E. Styron" userId="9f1e6e03-c6d7-48c8-af27-57b2f9a9586b" providerId="ADAL" clId="{6F26E9BC-E1CA-410F-B17A-79BF2FC6E031}" dt="2019-01-22T18:33:17.693" v="669"/>
      <pc:docMkLst>
        <pc:docMk/>
      </pc:docMkLst>
      <pc:sldChg chg="addSp delSp modSp mod setBg">
        <pc:chgData name="Hannah E. Styron" userId="9f1e6e03-c6d7-48c8-af27-57b2f9a9586b" providerId="ADAL" clId="{6F26E9BC-E1CA-410F-B17A-79BF2FC6E031}" dt="2019-01-22T13:28:11.989" v="113" actId="26606"/>
        <pc:sldMkLst>
          <pc:docMk/>
          <pc:sldMk cId="0" sldId="256"/>
        </pc:sldMkLst>
        <pc:spChg chg="mod">
          <ac:chgData name="Hannah E. Styron" userId="9f1e6e03-c6d7-48c8-af27-57b2f9a9586b" providerId="ADAL" clId="{6F26E9BC-E1CA-410F-B17A-79BF2FC6E031}" dt="2019-01-22T13:28:11.989" v="113" actId="26606"/>
          <ac:spMkLst>
            <pc:docMk/>
            <pc:sldMk cId="0" sldId="256"/>
            <ac:spMk id="2052" creationId="{00000000-0000-0000-0000-000000000000}"/>
          </ac:spMkLst>
        </pc:spChg>
        <pc:spChg chg="del mod">
          <ac:chgData name="Hannah E. Styron" userId="9f1e6e03-c6d7-48c8-af27-57b2f9a9586b" providerId="ADAL" clId="{6F26E9BC-E1CA-410F-B17A-79BF2FC6E031}" dt="2019-01-22T13:28:11.989" v="113" actId="26606"/>
          <ac:spMkLst>
            <pc:docMk/>
            <pc:sldMk cId="0" sldId="256"/>
            <ac:spMk id="2053" creationId="{00000000-0000-0000-0000-000000000000}"/>
          </ac:spMkLst>
        </pc:spChg>
        <pc:graphicFrameChg chg="add">
          <ac:chgData name="Hannah E. Styron" userId="9f1e6e03-c6d7-48c8-af27-57b2f9a9586b" providerId="ADAL" clId="{6F26E9BC-E1CA-410F-B17A-79BF2FC6E031}" dt="2019-01-22T13:28:11.989" v="113" actId="26606"/>
          <ac:graphicFrameMkLst>
            <pc:docMk/>
            <pc:sldMk cId="0" sldId="256"/>
            <ac:graphicFrameMk id="2055" creationId="{80F8CDFD-84B5-41C1-82FF-F49C61F71088}"/>
          </ac:graphicFrameMkLst>
        </pc:graphicFrameChg>
      </pc:sldChg>
      <pc:sldChg chg="addSp delSp modSp mod setBg">
        <pc:chgData name="Hannah E. Styron" userId="9f1e6e03-c6d7-48c8-af27-57b2f9a9586b" providerId="ADAL" clId="{6F26E9BC-E1CA-410F-B17A-79BF2FC6E031}" dt="2019-01-22T16:50:10.767" v="123" actId="207"/>
        <pc:sldMkLst>
          <pc:docMk/>
          <pc:sldMk cId="0" sldId="257"/>
        </pc:sldMkLst>
        <pc:spChg chg="add del">
          <ac:chgData name="Hannah E. Styron" userId="9f1e6e03-c6d7-48c8-af27-57b2f9a9586b" providerId="ADAL" clId="{6F26E9BC-E1CA-410F-B17A-79BF2FC6E031}" dt="2019-01-22T16:49:21.921" v="115" actId="26606"/>
          <ac:spMkLst>
            <pc:docMk/>
            <pc:sldMk cId="0" sldId="257"/>
            <ac:spMk id="72" creationId="{2AEFFFF2-9EB4-4B6C-B9F8-2BA3EF89A21C}"/>
          </ac:spMkLst>
        </pc:spChg>
        <pc:spChg chg="add del">
          <ac:chgData name="Hannah E. Styron" userId="9f1e6e03-c6d7-48c8-af27-57b2f9a9586b" providerId="ADAL" clId="{6F26E9BC-E1CA-410F-B17A-79BF2FC6E031}" dt="2019-01-22T16:49:21.921" v="115" actId="26606"/>
          <ac:spMkLst>
            <pc:docMk/>
            <pc:sldMk cId="0" sldId="257"/>
            <ac:spMk id="74" creationId="{0D65299F-028F-4AFC-B46A-8DB33E20FE4A}"/>
          </ac:spMkLst>
        </pc:spChg>
        <pc:spChg chg="add del">
          <ac:chgData name="Hannah E. Styron" userId="9f1e6e03-c6d7-48c8-af27-57b2f9a9586b" providerId="ADAL" clId="{6F26E9BC-E1CA-410F-B17A-79BF2FC6E031}" dt="2019-01-22T16:49:21.921" v="115" actId="26606"/>
          <ac:spMkLst>
            <pc:docMk/>
            <pc:sldMk cId="0" sldId="257"/>
            <ac:spMk id="76" creationId="{BAC87F6E-526A-49B5-995D-42DB656594C9}"/>
          </ac:spMkLst>
        </pc:spChg>
        <pc:spChg chg="mod">
          <ac:chgData name="Hannah E. Styron" userId="9f1e6e03-c6d7-48c8-af27-57b2f9a9586b" providerId="ADAL" clId="{6F26E9BC-E1CA-410F-B17A-79BF2FC6E031}" dt="2019-01-22T16:49:23.113" v="118" actId="26606"/>
          <ac:spMkLst>
            <pc:docMk/>
            <pc:sldMk cId="0" sldId="257"/>
            <ac:spMk id="30722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0:10.767" v="123" actId="207"/>
          <ac:spMkLst>
            <pc:docMk/>
            <pc:sldMk cId="0" sldId="257"/>
            <ac:spMk id="30723" creationId="{00000000-0000-0000-0000-000000000000}"/>
          </ac:spMkLst>
        </pc:spChg>
        <pc:spChg chg="add del">
          <ac:chgData name="Hannah E. Styron" userId="9f1e6e03-c6d7-48c8-af27-57b2f9a9586b" providerId="ADAL" clId="{6F26E9BC-E1CA-410F-B17A-79BF2FC6E031}" dt="2019-01-22T16:49:23.104" v="117" actId="26606"/>
          <ac:spMkLst>
            <pc:docMk/>
            <pc:sldMk cId="0" sldId="257"/>
            <ac:spMk id="30725" creationId="{6AD85578-1E4B-4014-9D52-E76894750300}"/>
          </ac:spMkLst>
        </pc:spChg>
        <pc:spChg chg="add del">
          <ac:chgData name="Hannah E. Styron" userId="9f1e6e03-c6d7-48c8-af27-57b2f9a9586b" providerId="ADAL" clId="{6F26E9BC-E1CA-410F-B17A-79BF2FC6E031}" dt="2019-01-22T16:49:23.104" v="117" actId="26606"/>
          <ac:spMkLst>
            <pc:docMk/>
            <pc:sldMk cId="0" sldId="257"/>
            <ac:spMk id="30726" creationId="{48550B3F-9390-4CA1-B3C8-91529289DCED}"/>
          </ac:spMkLst>
        </pc:spChg>
        <pc:spChg chg="add">
          <ac:chgData name="Hannah E. Styron" userId="9f1e6e03-c6d7-48c8-af27-57b2f9a9586b" providerId="ADAL" clId="{6F26E9BC-E1CA-410F-B17A-79BF2FC6E031}" dt="2019-01-22T16:49:23.113" v="118" actId="26606"/>
          <ac:spMkLst>
            <pc:docMk/>
            <pc:sldMk cId="0" sldId="257"/>
            <ac:spMk id="30728" creationId="{BAC87F6E-526A-49B5-995D-42DB656594C9}"/>
          </ac:spMkLst>
        </pc:spChg>
        <pc:spChg chg="add">
          <ac:chgData name="Hannah E. Styron" userId="9f1e6e03-c6d7-48c8-af27-57b2f9a9586b" providerId="ADAL" clId="{6F26E9BC-E1CA-410F-B17A-79BF2FC6E031}" dt="2019-01-22T16:49:23.113" v="118" actId="26606"/>
          <ac:spMkLst>
            <pc:docMk/>
            <pc:sldMk cId="0" sldId="257"/>
            <ac:spMk id="30729" creationId="{5E5436DB-4E8B-43A5-AE55-1C527B62E203}"/>
          </ac:spMkLst>
        </pc:spChg>
        <pc:spChg chg="add">
          <ac:chgData name="Hannah E. Styron" userId="9f1e6e03-c6d7-48c8-af27-57b2f9a9586b" providerId="ADAL" clId="{6F26E9BC-E1CA-410F-B17A-79BF2FC6E031}" dt="2019-01-22T16:49:23.113" v="118" actId="26606"/>
          <ac:spMkLst>
            <pc:docMk/>
            <pc:sldMk cId="0" sldId="257"/>
            <ac:spMk id="30730" creationId="{0D65299F-028F-4AFC-B46A-8DB33E20FE4A}"/>
          </ac:spMkLst>
        </pc:spChg>
      </pc:sldChg>
      <pc:sldChg chg="addSp modSp mod setBg">
        <pc:chgData name="Hannah E. Styron" userId="9f1e6e03-c6d7-48c8-af27-57b2f9a9586b" providerId="ADAL" clId="{6F26E9BC-E1CA-410F-B17A-79BF2FC6E031}" dt="2019-01-22T16:49:52.520" v="122" actId="207"/>
        <pc:sldMkLst>
          <pc:docMk/>
          <pc:sldMk cId="0" sldId="258"/>
        </pc:sldMkLst>
        <pc:spChg chg="add">
          <ac:chgData name="Hannah E. Styron" userId="9f1e6e03-c6d7-48c8-af27-57b2f9a9586b" providerId="ADAL" clId="{6F26E9BC-E1CA-410F-B17A-79BF2FC6E031}" dt="2019-01-22T16:49:39.180" v="120" actId="26606"/>
          <ac:spMkLst>
            <pc:docMk/>
            <pc:sldMk cId="0" sldId="258"/>
            <ac:spMk id="74" creationId="{7A816DFB-8B0F-47B3-BC12-7B9F59B4EC58}"/>
          </ac:spMkLst>
        </pc:spChg>
        <pc:spChg chg="add">
          <ac:chgData name="Hannah E. Styron" userId="9f1e6e03-c6d7-48c8-af27-57b2f9a9586b" providerId="ADAL" clId="{6F26E9BC-E1CA-410F-B17A-79BF2FC6E031}" dt="2019-01-22T16:49:39.180" v="120" actId="26606"/>
          <ac:spMkLst>
            <pc:docMk/>
            <pc:sldMk cId="0" sldId="258"/>
            <ac:spMk id="76" creationId="{E87D435C-84AC-4E27-9CD3-0AAAF73EB28F}"/>
          </ac:spMkLst>
        </pc:spChg>
        <pc:spChg chg="add">
          <ac:chgData name="Hannah E. Styron" userId="9f1e6e03-c6d7-48c8-af27-57b2f9a9586b" providerId="ADAL" clId="{6F26E9BC-E1CA-410F-B17A-79BF2FC6E031}" dt="2019-01-22T16:49:39.180" v="120" actId="26606"/>
          <ac:spMkLst>
            <pc:docMk/>
            <pc:sldMk cId="0" sldId="258"/>
            <ac:spMk id="78" creationId="{EFA4C881-BF60-416C-A273-70541298EEB4}"/>
          </ac:spMkLst>
        </pc:spChg>
        <pc:spChg chg="mod">
          <ac:chgData name="Hannah E. Styron" userId="9f1e6e03-c6d7-48c8-af27-57b2f9a9586b" providerId="ADAL" clId="{6F26E9BC-E1CA-410F-B17A-79BF2FC6E031}" dt="2019-01-22T16:49:39.180" v="120" actId="26606"/>
          <ac:spMkLst>
            <pc:docMk/>
            <pc:sldMk cId="0" sldId="258"/>
            <ac:spMk id="31747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49:52.520" v="122" actId="207"/>
          <ac:spMkLst>
            <pc:docMk/>
            <pc:sldMk cId="0" sldId="258"/>
            <ac:spMk id="31749" creationId="{00000000-0000-0000-0000-000000000000}"/>
          </ac:spMkLst>
        </pc:spChg>
        <pc:picChg chg="mod">
          <ac:chgData name="Hannah E. Styron" userId="9f1e6e03-c6d7-48c8-af27-57b2f9a9586b" providerId="ADAL" clId="{6F26E9BC-E1CA-410F-B17A-79BF2FC6E031}" dt="2019-01-22T16:49:39.180" v="120" actId="26606"/>
          <ac:picMkLst>
            <pc:docMk/>
            <pc:sldMk cId="0" sldId="258"/>
            <ac:picMk id="31748" creationId="{00000000-0000-0000-0000-000000000000}"/>
          </ac:picMkLst>
        </pc:picChg>
      </pc:sldChg>
      <pc:sldChg chg="modSp">
        <pc:chgData name="Hannah E. Styron" userId="9f1e6e03-c6d7-48c8-af27-57b2f9a9586b" providerId="ADAL" clId="{6F26E9BC-E1CA-410F-B17A-79BF2FC6E031}" dt="2019-01-22T17:28:56.162" v="652" actId="6549"/>
        <pc:sldMkLst>
          <pc:docMk/>
          <pc:sldMk cId="0" sldId="259"/>
        </pc:sldMkLst>
        <pc:spChg chg="mod">
          <ac:chgData name="Hannah E. Styron" userId="9f1e6e03-c6d7-48c8-af27-57b2f9a9586b" providerId="ADAL" clId="{6F26E9BC-E1CA-410F-B17A-79BF2FC6E031}" dt="2019-01-22T16:50:22.558" v="126" actId="207"/>
          <ac:spMkLst>
            <pc:docMk/>
            <pc:sldMk cId="0" sldId="259"/>
            <ac:spMk id="33794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28:56.162" v="652" actId="6549"/>
          <ac:spMkLst>
            <pc:docMk/>
            <pc:sldMk cId="0" sldId="259"/>
            <ac:spMk id="33795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7:29:19.452" v="660" actId="1076"/>
        <pc:sldMkLst>
          <pc:docMk/>
          <pc:sldMk cId="0" sldId="260"/>
        </pc:sldMkLst>
        <pc:spChg chg="mod">
          <ac:chgData name="Hannah E. Styron" userId="9f1e6e03-c6d7-48c8-af27-57b2f9a9586b" providerId="ADAL" clId="{6F26E9BC-E1CA-410F-B17A-79BF2FC6E031}" dt="2019-01-22T17:29:16.633" v="659" actId="15"/>
          <ac:spMkLst>
            <pc:docMk/>
            <pc:sldMk cId="0" sldId="260"/>
            <ac:spMk id="34819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0:59.032" v="140"/>
          <ac:spMkLst>
            <pc:docMk/>
            <pc:sldMk cId="0" sldId="260"/>
            <ac:spMk id="34821" creationId="{00000000-0000-0000-0000-000000000000}"/>
          </ac:spMkLst>
        </pc:spChg>
        <pc:picChg chg="mod">
          <ac:chgData name="Hannah E. Styron" userId="9f1e6e03-c6d7-48c8-af27-57b2f9a9586b" providerId="ADAL" clId="{6F26E9BC-E1CA-410F-B17A-79BF2FC6E031}" dt="2019-01-22T17:29:19.452" v="660" actId="1076"/>
          <ac:picMkLst>
            <pc:docMk/>
            <pc:sldMk cId="0" sldId="260"/>
            <ac:picMk id="34820" creationId="{00000000-0000-0000-0000-000000000000}"/>
          </ac:picMkLst>
        </pc:picChg>
      </pc:sldChg>
      <pc:sldChg chg="modSp">
        <pc:chgData name="Hannah E. Styron" userId="9f1e6e03-c6d7-48c8-af27-57b2f9a9586b" providerId="ADAL" clId="{6F26E9BC-E1CA-410F-B17A-79BF2FC6E031}" dt="2019-01-22T16:54:05.360" v="169" actId="27636"/>
        <pc:sldMkLst>
          <pc:docMk/>
          <pc:sldMk cId="0" sldId="261"/>
        </pc:sldMkLst>
        <pc:spChg chg="mod">
          <ac:chgData name="Hannah E. Styron" userId="9f1e6e03-c6d7-48c8-af27-57b2f9a9586b" providerId="ADAL" clId="{6F26E9BC-E1CA-410F-B17A-79BF2FC6E031}" dt="2019-01-22T16:51:16.682" v="143"/>
          <ac:spMkLst>
            <pc:docMk/>
            <pc:sldMk cId="0" sldId="261"/>
            <ac:spMk id="36866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4:05.360" v="169" actId="27636"/>
          <ac:spMkLst>
            <pc:docMk/>
            <pc:sldMk cId="0" sldId="261"/>
            <ac:spMk id="36867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6:54:30.998" v="180" actId="1076"/>
        <pc:sldMkLst>
          <pc:docMk/>
          <pc:sldMk cId="0" sldId="262"/>
        </pc:sldMkLst>
        <pc:spChg chg="mod">
          <ac:chgData name="Hannah E. Styron" userId="9f1e6e03-c6d7-48c8-af27-57b2f9a9586b" providerId="ADAL" clId="{6F26E9BC-E1CA-410F-B17A-79BF2FC6E031}" dt="2019-01-22T16:54:27.168" v="179" actId="20577"/>
          <ac:spMkLst>
            <pc:docMk/>
            <pc:sldMk cId="0" sldId="262"/>
            <ac:spMk id="37891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4:11.656" v="170"/>
          <ac:spMkLst>
            <pc:docMk/>
            <pc:sldMk cId="0" sldId="262"/>
            <ac:spMk id="37893" creationId="{00000000-0000-0000-0000-000000000000}"/>
          </ac:spMkLst>
        </pc:spChg>
        <pc:picChg chg="mod">
          <ac:chgData name="Hannah E. Styron" userId="9f1e6e03-c6d7-48c8-af27-57b2f9a9586b" providerId="ADAL" clId="{6F26E9BC-E1CA-410F-B17A-79BF2FC6E031}" dt="2019-01-22T16:54:30.998" v="180" actId="1076"/>
          <ac:picMkLst>
            <pc:docMk/>
            <pc:sldMk cId="0" sldId="262"/>
            <ac:picMk id="37892" creationId="{00000000-0000-0000-0000-000000000000}"/>
          </ac:picMkLst>
        </pc:picChg>
      </pc:sldChg>
      <pc:sldChg chg="modSp">
        <pc:chgData name="Hannah E. Styron" userId="9f1e6e03-c6d7-48c8-af27-57b2f9a9586b" providerId="ADAL" clId="{6F26E9BC-E1CA-410F-B17A-79BF2FC6E031}" dt="2019-01-22T16:55:08.417" v="206" actId="27636"/>
        <pc:sldMkLst>
          <pc:docMk/>
          <pc:sldMk cId="0" sldId="263"/>
        </pc:sldMkLst>
        <pc:spChg chg="mod">
          <ac:chgData name="Hannah E. Styron" userId="9f1e6e03-c6d7-48c8-af27-57b2f9a9586b" providerId="ADAL" clId="{6F26E9BC-E1CA-410F-B17A-79BF2FC6E031}" dt="2019-01-22T16:54:40.028" v="181"/>
          <ac:spMkLst>
            <pc:docMk/>
            <pc:sldMk cId="0" sldId="263"/>
            <ac:spMk id="39938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5:08.417" v="206" actId="27636"/>
          <ac:spMkLst>
            <pc:docMk/>
            <pc:sldMk cId="0" sldId="263"/>
            <ac:spMk id="39939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6:55:46.220" v="231" actId="20577"/>
        <pc:sldMkLst>
          <pc:docMk/>
          <pc:sldMk cId="0" sldId="264"/>
        </pc:sldMkLst>
        <pc:spChg chg="mod">
          <ac:chgData name="Hannah E. Styron" userId="9f1e6e03-c6d7-48c8-af27-57b2f9a9586b" providerId="ADAL" clId="{6F26E9BC-E1CA-410F-B17A-79BF2FC6E031}" dt="2019-01-22T16:55:46.220" v="231" actId="20577"/>
          <ac:spMkLst>
            <pc:docMk/>
            <pc:sldMk cId="0" sldId="264"/>
            <ac:spMk id="40963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5:13.767" v="207"/>
          <ac:spMkLst>
            <pc:docMk/>
            <pc:sldMk cId="0" sldId="264"/>
            <ac:spMk id="40965" creationId="{00000000-0000-0000-0000-000000000000}"/>
          </ac:spMkLst>
        </pc:spChg>
        <pc:picChg chg="mod">
          <ac:chgData name="Hannah E. Styron" userId="9f1e6e03-c6d7-48c8-af27-57b2f9a9586b" providerId="ADAL" clId="{6F26E9BC-E1CA-410F-B17A-79BF2FC6E031}" dt="2019-01-22T16:55:41.047" v="227" actId="1076"/>
          <ac:picMkLst>
            <pc:docMk/>
            <pc:sldMk cId="0" sldId="264"/>
            <ac:picMk id="40964" creationId="{00000000-0000-0000-0000-000000000000}"/>
          </ac:picMkLst>
        </pc:picChg>
      </pc:sldChg>
      <pc:sldChg chg="modSp">
        <pc:chgData name="Hannah E. Styron" userId="9f1e6e03-c6d7-48c8-af27-57b2f9a9586b" providerId="ADAL" clId="{6F26E9BC-E1CA-410F-B17A-79BF2FC6E031}" dt="2019-01-22T16:56:23.570" v="256" actId="20577"/>
        <pc:sldMkLst>
          <pc:docMk/>
          <pc:sldMk cId="0" sldId="265"/>
        </pc:sldMkLst>
        <pc:spChg chg="mod">
          <ac:chgData name="Hannah E. Styron" userId="9f1e6e03-c6d7-48c8-af27-57b2f9a9586b" providerId="ADAL" clId="{6F26E9BC-E1CA-410F-B17A-79BF2FC6E031}" dt="2019-01-22T16:55:49.202" v="232"/>
          <ac:spMkLst>
            <pc:docMk/>
            <pc:sldMk cId="0" sldId="265"/>
            <ac:spMk id="43010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6:23.570" v="256" actId="20577"/>
          <ac:spMkLst>
            <pc:docMk/>
            <pc:sldMk cId="0" sldId="265"/>
            <ac:spMk id="43011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6:56:51.864" v="261" actId="207"/>
        <pc:sldMkLst>
          <pc:docMk/>
          <pc:sldMk cId="0" sldId="266"/>
        </pc:sldMkLst>
        <pc:spChg chg="mod">
          <ac:chgData name="Hannah E. Styron" userId="9f1e6e03-c6d7-48c8-af27-57b2f9a9586b" providerId="ADAL" clId="{6F26E9BC-E1CA-410F-B17A-79BF2FC6E031}" dt="2019-01-22T16:56:32.354" v="257"/>
          <ac:spMkLst>
            <pc:docMk/>
            <pc:sldMk cId="0" sldId="266"/>
            <ac:spMk id="44034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6:51.864" v="261" actId="207"/>
          <ac:spMkLst>
            <pc:docMk/>
            <pc:sldMk cId="0" sldId="266"/>
            <ac:spMk id="44035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6:57:26.161" v="276" actId="207"/>
        <pc:sldMkLst>
          <pc:docMk/>
          <pc:sldMk cId="0" sldId="267"/>
        </pc:sldMkLst>
        <pc:spChg chg="mod">
          <ac:chgData name="Hannah E. Styron" userId="9f1e6e03-c6d7-48c8-af27-57b2f9a9586b" providerId="ADAL" clId="{6F26E9BC-E1CA-410F-B17A-79BF2FC6E031}" dt="2019-01-22T16:56:56.724" v="262"/>
          <ac:spMkLst>
            <pc:docMk/>
            <pc:sldMk cId="0" sldId="267"/>
            <ac:spMk id="45058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7:26.161" v="276" actId="207"/>
          <ac:spMkLst>
            <pc:docMk/>
            <pc:sldMk cId="0" sldId="267"/>
            <ac:spMk id="45059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6:57:59.226" v="296" actId="20577"/>
        <pc:sldMkLst>
          <pc:docMk/>
          <pc:sldMk cId="0" sldId="268"/>
        </pc:sldMkLst>
        <pc:spChg chg="mod">
          <ac:chgData name="Hannah E. Styron" userId="9f1e6e03-c6d7-48c8-af27-57b2f9a9586b" providerId="ADAL" clId="{6F26E9BC-E1CA-410F-B17A-79BF2FC6E031}" dt="2019-01-22T16:57:44.659" v="278"/>
          <ac:spMkLst>
            <pc:docMk/>
            <pc:sldMk cId="0" sldId="268"/>
            <ac:spMk id="46082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7:59.226" v="296" actId="20577"/>
          <ac:spMkLst>
            <pc:docMk/>
            <pc:sldMk cId="0" sldId="268"/>
            <ac:spMk id="46083" creationId="{00000000-0000-0000-0000-000000000000}"/>
          </ac:spMkLst>
        </pc:spChg>
      </pc:sldChg>
      <pc:sldChg chg="addSp modSp mod setBg">
        <pc:chgData name="Hannah E. Styron" userId="9f1e6e03-c6d7-48c8-af27-57b2f9a9586b" providerId="ADAL" clId="{6F26E9BC-E1CA-410F-B17A-79BF2FC6E031}" dt="2019-01-22T16:58:36.735" v="309" actId="20577"/>
        <pc:sldMkLst>
          <pc:docMk/>
          <pc:sldMk cId="0" sldId="269"/>
        </pc:sldMkLst>
        <pc:spChg chg="add">
          <ac:chgData name="Hannah E. Styron" userId="9f1e6e03-c6d7-48c8-af27-57b2f9a9586b" providerId="ADAL" clId="{6F26E9BC-E1CA-410F-B17A-79BF2FC6E031}" dt="2019-01-22T16:58:19.694" v="300" actId="26606"/>
          <ac:spMkLst>
            <pc:docMk/>
            <pc:sldMk cId="0" sldId="269"/>
            <ac:spMk id="72" creationId="{6AD85578-1E4B-4014-9D52-E76894750300}"/>
          </ac:spMkLst>
        </pc:spChg>
        <pc:spChg chg="add">
          <ac:chgData name="Hannah E. Styron" userId="9f1e6e03-c6d7-48c8-af27-57b2f9a9586b" providerId="ADAL" clId="{6F26E9BC-E1CA-410F-B17A-79BF2FC6E031}" dt="2019-01-22T16:58:19.694" v="300" actId="26606"/>
          <ac:spMkLst>
            <pc:docMk/>
            <pc:sldMk cId="0" sldId="269"/>
            <ac:spMk id="74" creationId="{48550B3F-9390-4CA1-B3C8-91529289DCED}"/>
          </ac:spMkLst>
        </pc:spChg>
        <pc:spChg chg="mod">
          <ac:chgData name="Hannah E. Styron" userId="9f1e6e03-c6d7-48c8-af27-57b2f9a9586b" providerId="ADAL" clId="{6F26E9BC-E1CA-410F-B17A-79BF2FC6E031}" dt="2019-01-22T16:58:19.694" v="300" actId="26606"/>
          <ac:spMkLst>
            <pc:docMk/>
            <pc:sldMk cId="0" sldId="269"/>
            <ac:spMk id="47106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8:36.735" v="309" actId="20577"/>
          <ac:spMkLst>
            <pc:docMk/>
            <pc:sldMk cId="0" sldId="269"/>
            <ac:spMk id="47107" creationId="{00000000-0000-0000-0000-000000000000}"/>
          </ac:spMkLst>
        </pc:spChg>
      </pc:sldChg>
      <pc:sldChg chg="addSp modSp mod setBg">
        <pc:chgData name="Hannah E. Styron" userId="9f1e6e03-c6d7-48c8-af27-57b2f9a9586b" providerId="ADAL" clId="{6F26E9BC-E1CA-410F-B17A-79BF2FC6E031}" dt="2019-01-22T16:59:14.841" v="329" actId="6549"/>
        <pc:sldMkLst>
          <pc:docMk/>
          <pc:sldMk cId="0" sldId="270"/>
        </pc:sldMkLst>
        <pc:spChg chg="add">
          <ac:chgData name="Hannah E. Styron" userId="9f1e6e03-c6d7-48c8-af27-57b2f9a9586b" providerId="ADAL" clId="{6F26E9BC-E1CA-410F-B17A-79BF2FC6E031}" dt="2019-01-22T16:58:45.719" v="310" actId="26606"/>
          <ac:spMkLst>
            <pc:docMk/>
            <pc:sldMk cId="0" sldId="270"/>
            <ac:spMk id="72" creationId="{6AD85578-1E4B-4014-9D52-E76894750300}"/>
          </ac:spMkLst>
        </pc:spChg>
        <pc:spChg chg="add">
          <ac:chgData name="Hannah E. Styron" userId="9f1e6e03-c6d7-48c8-af27-57b2f9a9586b" providerId="ADAL" clId="{6F26E9BC-E1CA-410F-B17A-79BF2FC6E031}" dt="2019-01-22T16:58:45.719" v="310" actId="26606"/>
          <ac:spMkLst>
            <pc:docMk/>
            <pc:sldMk cId="0" sldId="270"/>
            <ac:spMk id="74" creationId="{48550B3F-9390-4CA1-B3C8-91529289DCED}"/>
          </ac:spMkLst>
        </pc:spChg>
        <pc:spChg chg="mod">
          <ac:chgData name="Hannah E. Styron" userId="9f1e6e03-c6d7-48c8-af27-57b2f9a9586b" providerId="ADAL" clId="{6F26E9BC-E1CA-410F-B17A-79BF2FC6E031}" dt="2019-01-22T16:58:45.719" v="310" actId="26606"/>
          <ac:spMkLst>
            <pc:docMk/>
            <pc:sldMk cId="0" sldId="270"/>
            <ac:spMk id="48130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6:59:14.841" v="329" actId="6549"/>
          <ac:spMkLst>
            <pc:docMk/>
            <pc:sldMk cId="0" sldId="270"/>
            <ac:spMk id="48131" creationId="{00000000-0000-0000-0000-000000000000}"/>
          </ac:spMkLst>
        </pc:spChg>
      </pc:sldChg>
      <pc:sldChg chg="addSp modSp mod setBg">
        <pc:chgData name="Hannah E. Styron" userId="9f1e6e03-c6d7-48c8-af27-57b2f9a9586b" providerId="ADAL" clId="{6F26E9BC-E1CA-410F-B17A-79BF2FC6E031}" dt="2019-01-22T17:00:00.313" v="355" actId="20577"/>
        <pc:sldMkLst>
          <pc:docMk/>
          <pc:sldMk cId="0" sldId="271"/>
        </pc:sldMkLst>
        <pc:spChg chg="add">
          <ac:chgData name="Hannah E. Styron" userId="9f1e6e03-c6d7-48c8-af27-57b2f9a9586b" providerId="ADAL" clId="{6F26E9BC-E1CA-410F-B17A-79BF2FC6E031}" dt="2019-01-22T16:59:22.238" v="330" actId="26606"/>
          <ac:spMkLst>
            <pc:docMk/>
            <pc:sldMk cId="0" sldId="271"/>
            <ac:spMk id="72" creationId="{6AD85578-1E4B-4014-9D52-E76894750300}"/>
          </ac:spMkLst>
        </pc:spChg>
        <pc:spChg chg="add">
          <ac:chgData name="Hannah E. Styron" userId="9f1e6e03-c6d7-48c8-af27-57b2f9a9586b" providerId="ADAL" clId="{6F26E9BC-E1CA-410F-B17A-79BF2FC6E031}" dt="2019-01-22T16:59:22.238" v="330" actId="26606"/>
          <ac:spMkLst>
            <pc:docMk/>
            <pc:sldMk cId="0" sldId="271"/>
            <ac:spMk id="74" creationId="{48550B3F-9390-4CA1-B3C8-91529289DCED}"/>
          </ac:spMkLst>
        </pc:spChg>
        <pc:spChg chg="mod">
          <ac:chgData name="Hannah E. Styron" userId="9f1e6e03-c6d7-48c8-af27-57b2f9a9586b" providerId="ADAL" clId="{6F26E9BC-E1CA-410F-B17A-79BF2FC6E031}" dt="2019-01-22T16:59:22.238" v="330" actId="26606"/>
          <ac:spMkLst>
            <pc:docMk/>
            <pc:sldMk cId="0" sldId="271"/>
            <ac:spMk id="49154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00:00.313" v="355" actId="20577"/>
          <ac:spMkLst>
            <pc:docMk/>
            <pc:sldMk cId="0" sldId="271"/>
            <ac:spMk id="49155" creationId="{00000000-0000-0000-0000-000000000000}"/>
          </ac:spMkLst>
        </pc:spChg>
      </pc:sldChg>
      <pc:sldChg chg="addSp modSp mod setBg">
        <pc:chgData name="Hannah E. Styron" userId="9f1e6e03-c6d7-48c8-af27-57b2f9a9586b" providerId="ADAL" clId="{6F26E9BC-E1CA-410F-B17A-79BF2FC6E031}" dt="2019-01-22T17:00:34.650" v="363" actId="20577"/>
        <pc:sldMkLst>
          <pc:docMk/>
          <pc:sldMk cId="0" sldId="272"/>
        </pc:sldMkLst>
        <pc:spChg chg="add">
          <ac:chgData name="Hannah E. Styron" userId="9f1e6e03-c6d7-48c8-af27-57b2f9a9586b" providerId="ADAL" clId="{6F26E9BC-E1CA-410F-B17A-79BF2FC6E031}" dt="2019-01-22T17:00:20.934" v="356" actId="26606"/>
          <ac:spMkLst>
            <pc:docMk/>
            <pc:sldMk cId="0" sldId="272"/>
            <ac:spMk id="72" creationId="{6AD85578-1E4B-4014-9D52-E76894750300}"/>
          </ac:spMkLst>
        </pc:spChg>
        <pc:spChg chg="add">
          <ac:chgData name="Hannah E. Styron" userId="9f1e6e03-c6d7-48c8-af27-57b2f9a9586b" providerId="ADAL" clId="{6F26E9BC-E1CA-410F-B17A-79BF2FC6E031}" dt="2019-01-22T17:00:20.934" v="356" actId="26606"/>
          <ac:spMkLst>
            <pc:docMk/>
            <pc:sldMk cId="0" sldId="272"/>
            <ac:spMk id="74" creationId="{48550B3F-9390-4CA1-B3C8-91529289DCED}"/>
          </ac:spMkLst>
        </pc:spChg>
        <pc:spChg chg="mod">
          <ac:chgData name="Hannah E. Styron" userId="9f1e6e03-c6d7-48c8-af27-57b2f9a9586b" providerId="ADAL" clId="{6F26E9BC-E1CA-410F-B17A-79BF2FC6E031}" dt="2019-01-22T17:00:20.934" v="356" actId="26606"/>
          <ac:spMkLst>
            <pc:docMk/>
            <pc:sldMk cId="0" sldId="272"/>
            <ac:spMk id="50178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00:34.650" v="363" actId="20577"/>
          <ac:spMkLst>
            <pc:docMk/>
            <pc:sldMk cId="0" sldId="272"/>
            <ac:spMk id="50179" creationId="{00000000-0000-0000-0000-000000000000}"/>
          </ac:spMkLst>
        </pc:spChg>
      </pc:sldChg>
      <pc:sldChg chg="addSp modSp mod setBg setClrOvrMap">
        <pc:chgData name="Hannah E. Styron" userId="9f1e6e03-c6d7-48c8-af27-57b2f9a9586b" providerId="ADAL" clId="{6F26E9BC-E1CA-410F-B17A-79BF2FC6E031}" dt="2019-01-22T17:01:26.602" v="377" actId="6549"/>
        <pc:sldMkLst>
          <pc:docMk/>
          <pc:sldMk cId="0" sldId="273"/>
        </pc:sldMkLst>
        <pc:spChg chg="add">
          <ac:chgData name="Hannah E. Styron" userId="9f1e6e03-c6d7-48c8-af27-57b2f9a9586b" providerId="ADAL" clId="{6F26E9BC-E1CA-410F-B17A-79BF2FC6E031}" dt="2019-01-22T17:00:58.118" v="364" actId="26606"/>
          <ac:spMkLst>
            <pc:docMk/>
            <pc:sldMk cId="0" sldId="273"/>
            <ac:spMk id="72" creationId="{FB403EBD-907E-4D59-98D4-A72CD1063C62}"/>
          </ac:spMkLst>
        </pc:spChg>
        <pc:spChg chg="mod">
          <ac:chgData name="Hannah E. Styron" userId="9f1e6e03-c6d7-48c8-af27-57b2f9a9586b" providerId="ADAL" clId="{6F26E9BC-E1CA-410F-B17A-79BF2FC6E031}" dt="2019-01-22T17:00:58.118" v="364" actId="26606"/>
          <ac:spMkLst>
            <pc:docMk/>
            <pc:sldMk cId="0" sldId="273"/>
            <ac:spMk id="51202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01:26.602" v="377" actId="6549"/>
          <ac:spMkLst>
            <pc:docMk/>
            <pc:sldMk cId="0" sldId="273"/>
            <ac:spMk id="51203" creationId="{00000000-0000-0000-0000-000000000000}"/>
          </ac:spMkLst>
        </pc:spChg>
      </pc:sldChg>
      <pc:sldChg chg="addSp modSp mod setBg setClrOvrMap">
        <pc:chgData name="Hannah E. Styron" userId="9f1e6e03-c6d7-48c8-af27-57b2f9a9586b" providerId="ADAL" clId="{6F26E9BC-E1CA-410F-B17A-79BF2FC6E031}" dt="2019-01-22T17:58:49.564" v="668" actId="313"/>
        <pc:sldMkLst>
          <pc:docMk/>
          <pc:sldMk cId="0" sldId="274"/>
        </pc:sldMkLst>
        <pc:spChg chg="add">
          <ac:chgData name="Hannah E. Styron" userId="9f1e6e03-c6d7-48c8-af27-57b2f9a9586b" providerId="ADAL" clId="{6F26E9BC-E1CA-410F-B17A-79BF2FC6E031}" dt="2019-01-22T17:01:35.045" v="378" actId="26606"/>
          <ac:spMkLst>
            <pc:docMk/>
            <pc:sldMk cId="0" sldId="274"/>
            <ac:spMk id="72" creationId="{FB403EBD-907E-4D59-98D4-A72CD1063C62}"/>
          </ac:spMkLst>
        </pc:spChg>
        <pc:spChg chg="mod">
          <ac:chgData name="Hannah E. Styron" userId="9f1e6e03-c6d7-48c8-af27-57b2f9a9586b" providerId="ADAL" clId="{6F26E9BC-E1CA-410F-B17A-79BF2FC6E031}" dt="2019-01-22T17:01:35.045" v="378" actId="26606"/>
          <ac:spMkLst>
            <pc:docMk/>
            <pc:sldMk cId="0" sldId="274"/>
            <ac:spMk id="52226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58:49.564" v="668" actId="313"/>
          <ac:spMkLst>
            <pc:docMk/>
            <pc:sldMk cId="0" sldId="274"/>
            <ac:spMk id="52227" creationId="{00000000-0000-0000-0000-000000000000}"/>
          </ac:spMkLst>
        </pc:spChg>
      </pc:sldChg>
      <pc:sldChg chg="addSp delSp modSp mod setBg">
        <pc:chgData name="Hannah E. Styron" userId="9f1e6e03-c6d7-48c8-af27-57b2f9a9586b" providerId="ADAL" clId="{6F26E9BC-E1CA-410F-B17A-79BF2FC6E031}" dt="2019-01-22T17:02:32.691" v="408" actId="207"/>
        <pc:sldMkLst>
          <pc:docMk/>
          <pc:sldMk cId="0" sldId="275"/>
        </pc:sldMkLst>
        <pc:spChg chg="add del">
          <ac:chgData name="Hannah E. Styron" userId="9f1e6e03-c6d7-48c8-af27-57b2f9a9586b" providerId="ADAL" clId="{6F26E9BC-E1CA-410F-B17A-79BF2FC6E031}" dt="2019-01-22T13:27:42.442" v="106" actId="26606"/>
          <ac:spMkLst>
            <pc:docMk/>
            <pc:sldMk cId="0" sldId="275"/>
            <ac:spMk id="72" creationId="{2AEFFFF2-9EB4-4B6C-B9F8-2BA3EF89A21C}"/>
          </ac:spMkLst>
        </pc:spChg>
        <pc:spChg chg="add del">
          <ac:chgData name="Hannah E. Styron" userId="9f1e6e03-c6d7-48c8-af27-57b2f9a9586b" providerId="ADAL" clId="{6F26E9BC-E1CA-410F-B17A-79BF2FC6E031}" dt="2019-01-22T13:27:42.442" v="106" actId="26606"/>
          <ac:spMkLst>
            <pc:docMk/>
            <pc:sldMk cId="0" sldId="275"/>
            <ac:spMk id="74" creationId="{0D65299F-028F-4AFC-B46A-8DB33E20FE4A}"/>
          </ac:spMkLst>
        </pc:spChg>
        <pc:spChg chg="add del">
          <ac:chgData name="Hannah E. Styron" userId="9f1e6e03-c6d7-48c8-af27-57b2f9a9586b" providerId="ADAL" clId="{6F26E9BC-E1CA-410F-B17A-79BF2FC6E031}" dt="2019-01-22T13:27:42.442" v="106" actId="26606"/>
          <ac:spMkLst>
            <pc:docMk/>
            <pc:sldMk cId="0" sldId="275"/>
            <ac:spMk id="76" creationId="{BAC87F6E-526A-49B5-995D-42DB656594C9}"/>
          </ac:spMkLst>
        </pc:spChg>
        <pc:spChg chg="mod">
          <ac:chgData name="Hannah E. Styron" userId="9f1e6e03-c6d7-48c8-af27-57b2f9a9586b" providerId="ADAL" clId="{6F26E9BC-E1CA-410F-B17A-79BF2FC6E031}" dt="2019-01-22T13:27:43.827" v="109" actId="26606"/>
          <ac:spMkLst>
            <pc:docMk/>
            <pc:sldMk cId="0" sldId="275"/>
            <ac:spMk id="53250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02:32.691" v="408" actId="207"/>
          <ac:spMkLst>
            <pc:docMk/>
            <pc:sldMk cId="0" sldId="275"/>
            <ac:spMk id="53251" creationId="{00000000-0000-0000-0000-000000000000}"/>
          </ac:spMkLst>
        </pc:spChg>
        <pc:spChg chg="add del">
          <ac:chgData name="Hannah E. Styron" userId="9f1e6e03-c6d7-48c8-af27-57b2f9a9586b" providerId="ADAL" clId="{6F26E9BC-E1CA-410F-B17A-79BF2FC6E031}" dt="2019-01-22T13:27:43.817" v="108" actId="26606"/>
          <ac:spMkLst>
            <pc:docMk/>
            <pc:sldMk cId="0" sldId="275"/>
            <ac:spMk id="53253" creationId="{6AD85578-1E4B-4014-9D52-E76894750300}"/>
          </ac:spMkLst>
        </pc:spChg>
        <pc:spChg chg="add del">
          <ac:chgData name="Hannah E. Styron" userId="9f1e6e03-c6d7-48c8-af27-57b2f9a9586b" providerId="ADAL" clId="{6F26E9BC-E1CA-410F-B17A-79BF2FC6E031}" dt="2019-01-22T13:27:43.817" v="108" actId="26606"/>
          <ac:spMkLst>
            <pc:docMk/>
            <pc:sldMk cId="0" sldId="275"/>
            <ac:spMk id="53254" creationId="{48550B3F-9390-4CA1-B3C8-91529289DCED}"/>
          </ac:spMkLst>
        </pc:spChg>
        <pc:spChg chg="add">
          <ac:chgData name="Hannah E. Styron" userId="9f1e6e03-c6d7-48c8-af27-57b2f9a9586b" providerId="ADAL" clId="{6F26E9BC-E1CA-410F-B17A-79BF2FC6E031}" dt="2019-01-22T13:27:43.827" v="109" actId="26606"/>
          <ac:spMkLst>
            <pc:docMk/>
            <pc:sldMk cId="0" sldId="275"/>
            <ac:spMk id="53256" creationId="{BAC87F6E-526A-49B5-995D-42DB656594C9}"/>
          </ac:spMkLst>
        </pc:spChg>
        <pc:spChg chg="add">
          <ac:chgData name="Hannah E. Styron" userId="9f1e6e03-c6d7-48c8-af27-57b2f9a9586b" providerId="ADAL" clId="{6F26E9BC-E1CA-410F-B17A-79BF2FC6E031}" dt="2019-01-22T13:27:43.827" v="109" actId="26606"/>
          <ac:spMkLst>
            <pc:docMk/>
            <pc:sldMk cId="0" sldId="275"/>
            <ac:spMk id="53257" creationId="{5E5436DB-4E8B-43A5-AE55-1C527B62E203}"/>
          </ac:spMkLst>
        </pc:spChg>
        <pc:spChg chg="add">
          <ac:chgData name="Hannah E. Styron" userId="9f1e6e03-c6d7-48c8-af27-57b2f9a9586b" providerId="ADAL" clId="{6F26E9BC-E1CA-410F-B17A-79BF2FC6E031}" dt="2019-01-22T13:27:43.827" v="109" actId="26606"/>
          <ac:spMkLst>
            <pc:docMk/>
            <pc:sldMk cId="0" sldId="275"/>
            <ac:spMk id="53258" creationId="{0D65299F-028F-4AFC-B46A-8DB33E20FE4A}"/>
          </ac:spMkLst>
        </pc:spChg>
      </pc:sldChg>
      <pc:sldChg chg="modSp">
        <pc:chgData name="Hannah E. Styron" userId="9f1e6e03-c6d7-48c8-af27-57b2f9a9586b" providerId="ADAL" clId="{6F26E9BC-E1CA-410F-B17A-79BF2FC6E031}" dt="2019-01-22T17:04:57.593" v="450" actId="15"/>
        <pc:sldMkLst>
          <pc:docMk/>
          <pc:sldMk cId="0" sldId="276"/>
        </pc:sldMkLst>
        <pc:spChg chg="mod">
          <ac:chgData name="Hannah E. Styron" userId="9f1e6e03-c6d7-48c8-af27-57b2f9a9586b" providerId="ADAL" clId="{6F26E9BC-E1CA-410F-B17A-79BF2FC6E031}" dt="2019-01-22T17:04:57.593" v="450" actId="15"/>
          <ac:spMkLst>
            <pc:docMk/>
            <pc:sldMk cId="0" sldId="276"/>
            <ac:spMk id="54275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7:04:45.722" v="443" actId="12"/>
        <pc:sldMkLst>
          <pc:docMk/>
          <pc:sldMk cId="0" sldId="277"/>
        </pc:sldMkLst>
        <pc:spChg chg="mod">
          <ac:chgData name="Hannah E. Styron" userId="9f1e6e03-c6d7-48c8-af27-57b2f9a9586b" providerId="ADAL" clId="{6F26E9BC-E1CA-410F-B17A-79BF2FC6E031}" dt="2019-01-22T17:04:45.722" v="443" actId="12"/>
          <ac:spMkLst>
            <pc:docMk/>
            <pc:sldMk cId="0" sldId="277"/>
            <ac:spMk id="55299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03:15.043" v="418"/>
          <ac:spMkLst>
            <pc:docMk/>
            <pc:sldMk cId="0" sldId="277"/>
            <ac:spMk id="55301" creationId="{00000000-0000-0000-0000-000000000000}"/>
          </ac:spMkLst>
        </pc:spChg>
      </pc:sldChg>
      <pc:sldChg chg="modSp">
        <pc:chgData name="Hannah E. Styron" userId="9f1e6e03-c6d7-48c8-af27-57b2f9a9586b" providerId="ADAL" clId="{6F26E9BC-E1CA-410F-B17A-79BF2FC6E031}" dt="2019-01-22T17:04:38.348" v="440" actId="15"/>
        <pc:sldMkLst>
          <pc:docMk/>
          <pc:sldMk cId="0" sldId="278"/>
        </pc:sldMkLst>
        <pc:spChg chg="mod">
          <ac:chgData name="Hannah E. Styron" userId="9f1e6e03-c6d7-48c8-af27-57b2f9a9586b" providerId="ADAL" clId="{6F26E9BC-E1CA-410F-B17A-79BF2FC6E031}" dt="2019-01-22T17:04:38.348" v="440" actId="15"/>
          <ac:spMkLst>
            <pc:docMk/>
            <pc:sldMk cId="0" sldId="278"/>
            <ac:spMk id="57347" creationId="{00000000-0000-0000-0000-000000000000}"/>
          </ac:spMkLst>
        </pc:spChg>
        <pc:spChg chg="mod">
          <ac:chgData name="Hannah E. Styron" userId="9f1e6e03-c6d7-48c8-af27-57b2f9a9586b" providerId="ADAL" clId="{6F26E9BC-E1CA-410F-B17A-79BF2FC6E031}" dt="2019-01-22T17:03:51.169" v="426"/>
          <ac:spMkLst>
            <pc:docMk/>
            <pc:sldMk cId="0" sldId="278"/>
            <ac:spMk id="57349" creationId="{00000000-0000-0000-0000-000000000000}"/>
          </ac:spMkLst>
        </pc:spChg>
        <pc:picChg chg="mod">
          <ac:chgData name="Hannah E. Styron" userId="9f1e6e03-c6d7-48c8-af27-57b2f9a9586b" providerId="ADAL" clId="{6F26E9BC-E1CA-410F-B17A-79BF2FC6E031}" dt="2019-01-22T17:04:34.848" v="438" actId="1076"/>
          <ac:picMkLst>
            <pc:docMk/>
            <pc:sldMk cId="0" sldId="278"/>
            <ac:picMk id="57348" creationId="{00000000-0000-0000-0000-000000000000}"/>
          </ac:picMkLst>
        </pc:picChg>
      </pc:sldChg>
      <pc:sldChg chg="addSp delSp modSp mod setBg setClrOvrMap">
        <pc:chgData name="Hannah E. Styron" userId="9f1e6e03-c6d7-48c8-af27-57b2f9a9586b" providerId="ADAL" clId="{6F26E9BC-E1CA-410F-B17A-79BF2FC6E031}" dt="2019-01-22T17:06:07.989" v="467" actId="20577"/>
        <pc:sldMkLst>
          <pc:docMk/>
          <pc:sldMk cId="0" sldId="279"/>
        </pc:sldMkLst>
        <pc:spChg chg="add del">
          <ac:chgData name="Hannah E. Styron" userId="9f1e6e03-c6d7-48c8-af27-57b2f9a9586b" providerId="ADAL" clId="{6F26E9BC-E1CA-410F-B17A-79BF2FC6E031}" dt="2019-01-22T17:05:39.546" v="452" actId="26606"/>
          <ac:spMkLst>
            <pc:docMk/>
            <pc:sldMk cId="0" sldId="279"/>
            <ac:spMk id="74" creationId="{34B53BE1-D2E2-4E46-987E-211A9D50027C}"/>
          </ac:spMkLst>
        </pc:spChg>
        <pc:spChg chg="add del">
          <ac:chgData name="Hannah E. Styron" userId="9f1e6e03-c6d7-48c8-af27-57b2f9a9586b" providerId="ADAL" clId="{6F26E9BC-E1CA-410F-B17A-79BF2FC6E031}" dt="2019-01-22T17:05:39.546" v="452" actId="26606"/>
          <ac:spMkLst>
            <pc:docMk/>
            <pc:sldMk cId="0" sldId="279"/>
            <ac:spMk id="76" creationId="{FFB9713E-9F53-4A50-BDAA-CEB2A263BF55}"/>
          </ac:spMkLst>
        </pc:spChg>
        <pc:spChg chg="add">
          <ac:chgData name="Hannah E. Styron" userId="9f1e6e03-c6d7-48c8-af27-57b2f9a9586b" providerId="ADAL" clId="{6F26E9BC-E1CA-410F-B17A-79BF2FC6E031}" dt="2019-01-22T17:05:39.546" v="452" actId="26606"/>
          <ac:spMkLst>
            <pc:docMk/>
            <pc:sldMk cId="0" sldId="279"/>
            <ac:spMk id="138" creationId="{34B53BE1-D2E2-4E46-987E-211A9D50027C}"/>
          </ac:spMkLst>
        </pc:spChg>
        <pc:spChg chg="add">
          <ac:chgData name="Hannah E. Styron" userId="9f1e6e03-c6d7-48c8-af27-57b2f9a9586b" providerId="ADAL" clId="{6F26E9BC-E1CA-410F-B17A-79BF2FC6E031}" dt="2019-01-22T17:05:39.546" v="452" actId="26606"/>
          <ac:spMkLst>
            <pc:docMk/>
            <pc:sldMk cId="0" sldId="279"/>
            <ac:spMk id="140" creationId="{FFB9713E-9F53-4A50-BDAA-CEB2A263BF55}"/>
          </ac:spMkLst>
        </pc:spChg>
        <pc:spChg chg="mod">
          <ac:chgData name="Hannah E. Styron" userId="9f1e6e03-c6d7-48c8-af27-57b2f9a9586b" providerId="ADAL" clId="{6F26E9BC-E1CA-410F-B17A-79BF2FC6E031}" dt="2019-01-22T17:06:07.989" v="467" actId="20577"/>
          <ac:spMkLst>
            <pc:docMk/>
            <pc:sldMk cId="0" sldId="279"/>
            <ac:spMk id="59394" creationId="{00000000-0000-0000-0000-000000000000}"/>
          </ac:spMkLst>
        </pc:spChg>
        <pc:spChg chg="del mod">
          <ac:chgData name="Hannah E. Styron" userId="9f1e6e03-c6d7-48c8-af27-57b2f9a9586b" providerId="ADAL" clId="{6F26E9BC-E1CA-410F-B17A-79BF2FC6E031}" dt="2019-01-22T17:05:29.726" v="451" actId="26606"/>
          <ac:spMkLst>
            <pc:docMk/>
            <pc:sldMk cId="0" sldId="279"/>
            <ac:spMk id="59395" creationId="{00000000-0000-0000-0000-000000000000}"/>
          </ac:spMkLst>
        </pc:spChg>
        <pc:graphicFrameChg chg="add mod modGraphic">
          <ac:chgData name="Hannah E. Styron" userId="9f1e6e03-c6d7-48c8-af27-57b2f9a9586b" providerId="ADAL" clId="{6F26E9BC-E1CA-410F-B17A-79BF2FC6E031}" dt="2019-01-22T17:05:59.820" v="457" actId="20577"/>
          <ac:graphicFrameMkLst>
            <pc:docMk/>
            <pc:sldMk cId="0" sldId="279"/>
            <ac:graphicFrameMk id="59397" creationId="{4995FFF4-43B4-4AAC-9D82-3EEA7F3C2888}"/>
          </ac:graphicFrameMkLst>
        </pc:graphicFrameChg>
      </pc:sldChg>
      <pc:sldChg chg="addSp delSp modSp mod setBg setClrOvrMap">
        <pc:chgData name="Hannah E. Styron" userId="9f1e6e03-c6d7-48c8-af27-57b2f9a9586b" providerId="ADAL" clId="{6F26E9BC-E1CA-410F-B17A-79BF2FC6E031}" dt="2019-01-22T17:07:09.976" v="475" actId="255"/>
        <pc:sldMkLst>
          <pc:docMk/>
          <pc:sldMk cId="0" sldId="280"/>
        </pc:sldMkLst>
        <pc:spChg chg="add">
          <ac:chgData name="Hannah E. Styron" userId="9f1e6e03-c6d7-48c8-af27-57b2f9a9586b" providerId="ADAL" clId="{6F26E9BC-E1CA-410F-B17A-79BF2FC6E031}" dt="2019-01-22T17:06:57.424" v="472" actId="26606"/>
          <ac:spMkLst>
            <pc:docMk/>
            <pc:sldMk cId="0" sldId="280"/>
            <ac:spMk id="72" creationId="{C33976D1-3430-450C-A978-87A9A6E8E71F}"/>
          </ac:spMkLst>
        </pc:spChg>
        <pc:spChg chg="add del">
          <ac:chgData name="Hannah E. Styron" userId="9f1e6e03-c6d7-48c8-af27-57b2f9a9586b" providerId="ADAL" clId="{6F26E9BC-E1CA-410F-B17A-79BF2FC6E031}" dt="2019-01-22T17:06:29.680" v="469" actId="26606"/>
          <ac:spMkLst>
            <pc:docMk/>
            <pc:sldMk cId="0" sldId="280"/>
            <ac:spMk id="74" creationId="{34B53BE1-D2E2-4E46-987E-211A9D50027C}"/>
          </ac:spMkLst>
        </pc:spChg>
        <pc:spChg chg="add del">
          <ac:chgData name="Hannah E. Styron" userId="9f1e6e03-c6d7-48c8-af27-57b2f9a9586b" providerId="ADAL" clId="{6F26E9BC-E1CA-410F-B17A-79BF2FC6E031}" dt="2019-01-22T17:06:29.680" v="469" actId="26606"/>
          <ac:spMkLst>
            <pc:docMk/>
            <pc:sldMk cId="0" sldId="280"/>
            <ac:spMk id="76" creationId="{FFB9713E-9F53-4A50-BDAA-CEB2A263BF55}"/>
          </ac:spMkLst>
        </pc:spChg>
        <pc:spChg chg="mod">
          <ac:chgData name="Hannah E. Styron" userId="9f1e6e03-c6d7-48c8-af27-57b2f9a9586b" providerId="ADAL" clId="{6F26E9BC-E1CA-410F-B17A-79BF2FC6E031}" dt="2019-01-22T17:06:57.424" v="472" actId="26606"/>
          <ac:spMkLst>
            <pc:docMk/>
            <pc:sldMk cId="0" sldId="280"/>
            <ac:spMk id="60418" creationId="{00000000-0000-0000-0000-000000000000}"/>
          </ac:spMkLst>
        </pc:spChg>
        <pc:spChg chg="add del mod">
          <ac:chgData name="Hannah E. Styron" userId="9f1e6e03-c6d7-48c8-af27-57b2f9a9586b" providerId="ADAL" clId="{6F26E9BC-E1CA-410F-B17A-79BF2FC6E031}" dt="2019-01-22T17:07:09.976" v="475" actId="255"/>
          <ac:spMkLst>
            <pc:docMk/>
            <pc:sldMk cId="0" sldId="280"/>
            <ac:spMk id="60419" creationId="{00000000-0000-0000-0000-000000000000}"/>
          </ac:spMkLst>
        </pc:spChg>
        <pc:spChg chg="add">
          <ac:chgData name="Hannah E. Styron" userId="9f1e6e03-c6d7-48c8-af27-57b2f9a9586b" providerId="ADAL" clId="{6F26E9BC-E1CA-410F-B17A-79BF2FC6E031}" dt="2019-01-22T17:06:57.424" v="472" actId="26606"/>
          <ac:spMkLst>
            <pc:docMk/>
            <pc:sldMk cId="0" sldId="280"/>
            <ac:spMk id="60422" creationId="{7D6AAC78-7D86-415A-ADC1-2B474807960C}"/>
          </ac:spMkLst>
        </pc:spChg>
        <pc:spChg chg="add del">
          <ac:chgData name="Hannah E. Styron" userId="9f1e6e03-c6d7-48c8-af27-57b2f9a9586b" providerId="ADAL" clId="{6F26E9BC-E1CA-410F-B17A-79BF2FC6E031}" dt="2019-01-22T17:06:46.313" v="471" actId="26606"/>
          <ac:spMkLst>
            <pc:docMk/>
            <pc:sldMk cId="0" sldId="280"/>
            <ac:spMk id="60423" creationId="{FDAEB9E5-1063-4DF6-B675-1CF1F25A376F}"/>
          </ac:spMkLst>
        </pc:spChg>
        <pc:spChg chg="add del">
          <ac:chgData name="Hannah E. Styron" userId="9f1e6e03-c6d7-48c8-af27-57b2f9a9586b" providerId="ADAL" clId="{6F26E9BC-E1CA-410F-B17A-79BF2FC6E031}" dt="2019-01-22T17:06:46.313" v="471" actId="26606"/>
          <ac:spMkLst>
            <pc:docMk/>
            <pc:sldMk cId="0" sldId="280"/>
            <ac:spMk id="60424" creationId="{9A9DD9D5-E7C6-4828-8C55-2AF7ADBB99BC}"/>
          </ac:spMkLst>
        </pc:spChg>
        <pc:spChg chg="add">
          <ac:chgData name="Hannah E. Styron" userId="9f1e6e03-c6d7-48c8-af27-57b2f9a9586b" providerId="ADAL" clId="{6F26E9BC-E1CA-410F-B17A-79BF2FC6E031}" dt="2019-01-22T17:06:57.424" v="472" actId="26606"/>
          <ac:spMkLst>
            <pc:docMk/>
            <pc:sldMk cId="0" sldId="280"/>
            <ac:spMk id="60426" creationId="{F2A658D9-F185-44F1-BA33-D50320D1D078}"/>
          </ac:spMkLst>
        </pc:spChg>
        <pc:graphicFrameChg chg="add del">
          <ac:chgData name="Hannah E. Styron" userId="9f1e6e03-c6d7-48c8-af27-57b2f9a9586b" providerId="ADAL" clId="{6F26E9BC-E1CA-410F-B17A-79BF2FC6E031}" dt="2019-01-22T17:06:29.680" v="469" actId="26606"/>
          <ac:graphicFrameMkLst>
            <pc:docMk/>
            <pc:sldMk cId="0" sldId="280"/>
            <ac:graphicFrameMk id="60421" creationId="{C466C492-C6DB-41E7-B895-8B83149EF30E}"/>
          </ac:graphicFrameMkLst>
        </pc:graphicFrameChg>
        <pc:graphicFrameChg chg="add del">
          <ac:chgData name="Hannah E. Styron" userId="9f1e6e03-c6d7-48c8-af27-57b2f9a9586b" providerId="ADAL" clId="{6F26E9BC-E1CA-410F-B17A-79BF2FC6E031}" dt="2019-01-22T17:06:46.313" v="471" actId="26606"/>
          <ac:graphicFrameMkLst>
            <pc:docMk/>
            <pc:sldMk cId="0" sldId="280"/>
            <ac:graphicFrameMk id="60425" creationId="{902ED0D3-5085-422D-B25A-211C999D8523}"/>
          </ac:graphicFrameMkLst>
        </pc:graphicFrameChg>
      </pc:sldChg>
      <pc:sldChg chg="addSp delSp modSp mod setBg">
        <pc:chgData name="Hannah E. Styron" userId="9f1e6e03-c6d7-48c8-af27-57b2f9a9586b" providerId="ADAL" clId="{6F26E9BC-E1CA-410F-B17A-79BF2FC6E031}" dt="2019-01-22T17:07:20.545" v="476" actId="26606"/>
        <pc:sldMkLst>
          <pc:docMk/>
          <pc:sldMk cId="0" sldId="281"/>
        </pc:sldMkLst>
        <pc:spChg chg="mod">
          <ac:chgData name="Hannah E. Styron" userId="9f1e6e03-c6d7-48c8-af27-57b2f9a9586b" providerId="ADAL" clId="{6F26E9BC-E1CA-410F-B17A-79BF2FC6E031}" dt="2019-01-22T17:07:20.545" v="476" actId="26606"/>
          <ac:spMkLst>
            <pc:docMk/>
            <pc:sldMk cId="0" sldId="281"/>
            <ac:spMk id="61442" creationId="{00000000-0000-0000-0000-000000000000}"/>
          </ac:spMkLst>
        </pc:spChg>
        <pc:spChg chg="del mod">
          <ac:chgData name="Hannah E. Styron" userId="9f1e6e03-c6d7-48c8-af27-57b2f9a9586b" providerId="ADAL" clId="{6F26E9BC-E1CA-410F-B17A-79BF2FC6E031}" dt="2019-01-22T17:07:20.545" v="476" actId="26606"/>
          <ac:spMkLst>
            <pc:docMk/>
            <pc:sldMk cId="0" sldId="281"/>
            <ac:spMk id="61443" creationId="{00000000-0000-0000-0000-000000000000}"/>
          </ac:spMkLst>
        </pc:spChg>
        <pc:graphicFrameChg chg="add">
          <ac:chgData name="Hannah E. Styron" userId="9f1e6e03-c6d7-48c8-af27-57b2f9a9586b" providerId="ADAL" clId="{6F26E9BC-E1CA-410F-B17A-79BF2FC6E031}" dt="2019-01-22T17:07:20.545" v="476" actId="26606"/>
          <ac:graphicFrameMkLst>
            <pc:docMk/>
            <pc:sldMk cId="0" sldId="281"/>
            <ac:graphicFrameMk id="61445" creationId="{9003D279-77F9-4231-A499-C558F91C9DE0}"/>
          </ac:graphicFrameMkLst>
        </pc:graphicFrameChg>
      </pc:sldChg>
      <pc:sldChg chg="addSp delSp modSp mod setBg setClrOvrMap">
        <pc:chgData name="Hannah E. Styron" userId="9f1e6e03-c6d7-48c8-af27-57b2f9a9586b" providerId="ADAL" clId="{6F26E9BC-E1CA-410F-B17A-79BF2FC6E031}" dt="2019-01-22T17:08:44.031" v="494" actId="207"/>
        <pc:sldMkLst>
          <pc:docMk/>
          <pc:sldMk cId="0" sldId="282"/>
        </pc:sldMkLst>
        <pc:spChg chg="add del">
          <ac:chgData name="Hannah E. Styron" userId="9f1e6e03-c6d7-48c8-af27-57b2f9a9586b" providerId="ADAL" clId="{6F26E9BC-E1CA-410F-B17A-79BF2FC6E031}" dt="2019-01-22T17:07:57.074" v="482" actId="26606"/>
          <ac:spMkLst>
            <pc:docMk/>
            <pc:sldMk cId="0" sldId="282"/>
            <ac:spMk id="74" creationId="{ED4035AB-4FCC-433C-A7B2-8C850484C613}"/>
          </ac:spMkLst>
        </pc:spChg>
        <pc:spChg chg="add del">
          <ac:chgData name="Hannah E. Styron" userId="9f1e6e03-c6d7-48c8-af27-57b2f9a9586b" providerId="ADAL" clId="{6F26E9BC-E1CA-410F-B17A-79BF2FC6E031}" dt="2019-01-22T17:07:57.074" v="482" actId="26606"/>
          <ac:spMkLst>
            <pc:docMk/>
            <pc:sldMk cId="0" sldId="282"/>
            <ac:spMk id="76" creationId="{636F67B8-0936-46F0-8111-1F45B579BFB5}"/>
          </ac:spMkLst>
        </pc:spChg>
        <pc:spChg chg="mod">
          <ac:chgData name="Hannah E. Styron" userId="9f1e6e03-c6d7-48c8-af27-57b2f9a9586b" providerId="ADAL" clId="{6F26E9BC-E1CA-410F-B17A-79BF2FC6E031}" dt="2019-01-22T17:08:19.813" v="488" actId="26606"/>
          <ac:spMkLst>
            <pc:docMk/>
            <pc:sldMk cId="0" sldId="282"/>
            <ac:spMk id="62466" creationId="{00000000-0000-0000-0000-000000000000}"/>
          </ac:spMkLst>
        </pc:spChg>
        <pc:spChg chg="add del mod">
          <ac:chgData name="Hannah E. Styron" userId="9f1e6e03-c6d7-48c8-af27-57b2f9a9586b" providerId="ADAL" clId="{6F26E9BC-E1CA-410F-B17A-79BF2FC6E031}" dt="2019-01-22T17:08:19.813" v="488" actId="26606"/>
          <ac:spMkLst>
            <pc:docMk/>
            <pc:sldMk cId="0" sldId="282"/>
            <ac:spMk id="62467" creationId="{00000000-0000-0000-0000-000000000000}"/>
          </ac:spMkLst>
        </pc:spChg>
        <pc:spChg chg="add del">
          <ac:chgData name="Hannah E. Styron" userId="9f1e6e03-c6d7-48c8-af27-57b2f9a9586b" providerId="ADAL" clId="{6F26E9BC-E1CA-410F-B17A-79BF2FC6E031}" dt="2019-01-22T17:07:57.835" v="484" actId="26606"/>
          <ac:spMkLst>
            <pc:docMk/>
            <pc:sldMk cId="0" sldId="282"/>
            <ac:spMk id="62471" creationId="{34B53BE1-D2E2-4E46-987E-211A9D50027C}"/>
          </ac:spMkLst>
        </pc:spChg>
        <pc:spChg chg="add del">
          <ac:chgData name="Hannah E. Styron" userId="9f1e6e03-c6d7-48c8-af27-57b2f9a9586b" providerId="ADAL" clId="{6F26E9BC-E1CA-410F-B17A-79BF2FC6E031}" dt="2019-01-22T17:07:57.835" v="484" actId="26606"/>
          <ac:spMkLst>
            <pc:docMk/>
            <pc:sldMk cId="0" sldId="282"/>
            <ac:spMk id="62472" creationId="{FFB9713E-9F53-4A50-BDAA-CEB2A263BF55}"/>
          </ac:spMkLst>
        </pc:spChg>
        <pc:spChg chg="add del">
          <ac:chgData name="Hannah E. Styron" userId="9f1e6e03-c6d7-48c8-af27-57b2f9a9586b" providerId="ADAL" clId="{6F26E9BC-E1CA-410F-B17A-79BF2FC6E031}" dt="2019-01-22T17:08:02.062" v="486" actId="26606"/>
          <ac:spMkLst>
            <pc:docMk/>
            <pc:sldMk cId="0" sldId="282"/>
            <ac:spMk id="62474" creationId="{34B53BE1-D2E2-4E46-987E-211A9D50027C}"/>
          </ac:spMkLst>
        </pc:spChg>
        <pc:spChg chg="add del">
          <ac:chgData name="Hannah E. Styron" userId="9f1e6e03-c6d7-48c8-af27-57b2f9a9586b" providerId="ADAL" clId="{6F26E9BC-E1CA-410F-B17A-79BF2FC6E031}" dt="2019-01-22T17:08:02.062" v="486" actId="26606"/>
          <ac:spMkLst>
            <pc:docMk/>
            <pc:sldMk cId="0" sldId="282"/>
            <ac:spMk id="62475" creationId="{FFB9713E-9F53-4A50-BDAA-CEB2A263BF55}"/>
          </ac:spMkLst>
        </pc:spChg>
        <pc:graphicFrameChg chg="add del mod modGraphic">
          <ac:chgData name="Hannah E. Styron" userId="9f1e6e03-c6d7-48c8-af27-57b2f9a9586b" providerId="ADAL" clId="{6F26E9BC-E1CA-410F-B17A-79BF2FC6E031}" dt="2019-01-22T17:08:05.947" v="487" actId="26606"/>
          <ac:graphicFrameMkLst>
            <pc:docMk/>
            <pc:sldMk cId="0" sldId="282"/>
            <ac:graphicFrameMk id="62469" creationId="{A19F4156-DA8A-43DC-AFF4-B8D8DC1C4B88}"/>
          </ac:graphicFrameMkLst>
        </pc:graphicFrameChg>
        <pc:graphicFrameChg chg="add mod">
          <ac:chgData name="Hannah E. Styron" userId="9f1e6e03-c6d7-48c8-af27-57b2f9a9586b" providerId="ADAL" clId="{6F26E9BC-E1CA-410F-B17A-79BF2FC6E031}" dt="2019-01-22T17:08:44.031" v="494" actId="207"/>
          <ac:graphicFrameMkLst>
            <pc:docMk/>
            <pc:sldMk cId="0" sldId="282"/>
            <ac:graphicFrameMk id="62470" creationId="{B041DE02-7688-4A78-BB7A-878908ED6BAE}"/>
          </ac:graphicFrameMkLst>
        </pc:graphicFrameChg>
      </pc:sldChg>
      <pc:sldChg chg="addSp delSp modSp mod setBg setClrOvrMap">
        <pc:chgData name="Hannah E. Styron" userId="9f1e6e03-c6d7-48c8-af27-57b2f9a9586b" providerId="ADAL" clId="{6F26E9BC-E1CA-410F-B17A-79BF2FC6E031}" dt="2019-01-22T13:27:59.370" v="112" actId="26606"/>
        <pc:sldMkLst>
          <pc:docMk/>
          <pc:sldMk cId="2974829535" sldId="283"/>
        </pc:sldMkLst>
        <pc:spChg chg="mod">
          <ac:chgData name="Hannah E. Styron" userId="9f1e6e03-c6d7-48c8-af27-57b2f9a9586b" providerId="ADAL" clId="{6F26E9BC-E1CA-410F-B17A-79BF2FC6E031}" dt="2019-01-22T13:27:59.370" v="112" actId="26606"/>
          <ac:spMkLst>
            <pc:docMk/>
            <pc:sldMk cId="2974829535" sldId="283"/>
            <ac:spMk id="2" creationId="{00000000-0000-0000-0000-000000000000}"/>
          </ac:spMkLst>
        </pc:spChg>
        <pc:spChg chg="add del mod">
          <ac:chgData name="Hannah E. Styron" userId="9f1e6e03-c6d7-48c8-af27-57b2f9a9586b" providerId="ADAL" clId="{6F26E9BC-E1CA-410F-B17A-79BF2FC6E031}" dt="2019-01-22T13:27:59.370" v="112" actId="26606"/>
          <ac:spMkLst>
            <pc:docMk/>
            <pc:sldMk cId="2974829535" sldId="283"/>
            <ac:spMk id="3" creationId="{00000000-0000-0000-0000-000000000000}"/>
          </ac:spMkLst>
        </pc:spChg>
        <pc:spChg chg="add del">
          <ac:chgData name="Hannah E. Styron" userId="9f1e6e03-c6d7-48c8-af27-57b2f9a9586b" providerId="ADAL" clId="{6F26E9BC-E1CA-410F-B17A-79BF2FC6E031}" dt="2019-01-22T13:27:59.339" v="111" actId="26606"/>
          <ac:spMkLst>
            <pc:docMk/>
            <pc:sldMk cId="2974829535" sldId="283"/>
            <ac:spMk id="10" creationId="{7FBE789D-66E0-4C5C-8DDC-CF4D7BF2180F}"/>
          </ac:spMkLst>
        </pc:spChg>
        <pc:spChg chg="add del">
          <ac:chgData name="Hannah E. Styron" userId="9f1e6e03-c6d7-48c8-af27-57b2f9a9586b" providerId="ADAL" clId="{6F26E9BC-E1CA-410F-B17A-79BF2FC6E031}" dt="2019-01-22T13:27:59.339" v="111" actId="26606"/>
          <ac:spMkLst>
            <pc:docMk/>
            <pc:sldMk cId="2974829535" sldId="283"/>
            <ac:spMk id="12" creationId="{26C092F8-98E3-4599-A7BF-1B658CF1D3F4}"/>
          </ac:spMkLst>
        </pc:spChg>
        <pc:spChg chg="add">
          <ac:chgData name="Hannah E. Styron" userId="9f1e6e03-c6d7-48c8-af27-57b2f9a9586b" providerId="ADAL" clId="{6F26E9BC-E1CA-410F-B17A-79BF2FC6E031}" dt="2019-01-22T13:27:59.370" v="112" actId="26606"/>
          <ac:spMkLst>
            <pc:docMk/>
            <pc:sldMk cId="2974829535" sldId="283"/>
            <ac:spMk id="14" creationId="{34B53BE1-D2E2-4E46-987E-211A9D50027C}"/>
          </ac:spMkLst>
        </pc:spChg>
        <pc:spChg chg="add">
          <ac:chgData name="Hannah E. Styron" userId="9f1e6e03-c6d7-48c8-af27-57b2f9a9586b" providerId="ADAL" clId="{6F26E9BC-E1CA-410F-B17A-79BF2FC6E031}" dt="2019-01-22T13:27:59.370" v="112" actId="26606"/>
          <ac:spMkLst>
            <pc:docMk/>
            <pc:sldMk cId="2974829535" sldId="283"/>
            <ac:spMk id="15" creationId="{FFB9713E-9F53-4A50-BDAA-CEB2A263BF55}"/>
          </ac:spMkLst>
        </pc:spChg>
        <pc:graphicFrameChg chg="add del">
          <ac:chgData name="Hannah E. Styron" userId="9f1e6e03-c6d7-48c8-af27-57b2f9a9586b" providerId="ADAL" clId="{6F26E9BC-E1CA-410F-B17A-79BF2FC6E031}" dt="2019-01-22T13:27:59.339" v="111" actId="26606"/>
          <ac:graphicFrameMkLst>
            <pc:docMk/>
            <pc:sldMk cId="2974829535" sldId="283"/>
            <ac:graphicFrameMk id="5" creationId="{D2FF283A-29EA-4D13-8304-8E53C9C68BEE}"/>
          </ac:graphicFrameMkLst>
        </pc:graphicFrameChg>
        <pc:graphicFrameChg chg="add">
          <ac:chgData name="Hannah E. Styron" userId="9f1e6e03-c6d7-48c8-af27-57b2f9a9586b" providerId="ADAL" clId="{6F26E9BC-E1CA-410F-B17A-79BF2FC6E031}" dt="2019-01-22T13:27:59.370" v="112" actId="26606"/>
          <ac:graphicFrameMkLst>
            <pc:docMk/>
            <pc:sldMk cId="2974829535" sldId="283"/>
            <ac:graphicFrameMk id="16" creationId="{D8028372-5630-447E-B382-35E1F66156FD}"/>
          </ac:graphicFrameMkLst>
        </pc:graphicFrameChg>
      </pc:sldChg>
      <pc:sldChg chg="modSp add ord modTransition">
        <pc:chgData name="Hannah E. Styron" userId="9f1e6e03-c6d7-48c8-af27-57b2f9a9586b" providerId="ADAL" clId="{6F26E9BC-E1CA-410F-B17A-79BF2FC6E031}" dt="2019-01-22T18:33:17.693" v="669"/>
        <pc:sldMkLst>
          <pc:docMk/>
          <pc:sldMk cId="1936765611" sldId="284"/>
        </pc:sldMkLst>
        <pc:spChg chg="mod">
          <ac:chgData name="Hannah E. Styron" userId="9f1e6e03-c6d7-48c8-af27-57b2f9a9586b" providerId="ADAL" clId="{6F26E9BC-E1CA-410F-B17A-79BF2FC6E031}" dt="2019-01-22T17:09:23.871" v="505" actId="20577"/>
          <ac:spMkLst>
            <pc:docMk/>
            <pc:sldMk cId="1936765611" sldId="284"/>
            <ac:spMk id="2" creationId="{95F7DED3-A49F-4EE1-B231-016A3F3FDF44}"/>
          </ac:spMkLst>
        </pc:spChg>
        <pc:spChg chg="mod">
          <ac:chgData name="Hannah E. Styron" userId="9f1e6e03-c6d7-48c8-af27-57b2f9a9586b" providerId="ADAL" clId="{6F26E9BC-E1CA-410F-B17A-79BF2FC6E031}" dt="2019-01-22T17:10:06.397" v="648" actId="20577"/>
          <ac:spMkLst>
            <pc:docMk/>
            <pc:sldMk cId="1936765611" sldId="284"/>
            <ac:spMk id="3" creationId="{B01DAE1F-0DAD-466C-808C-D466429123CE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49C38-A8AF-4EBE-A276-425386A2DE80}" type="doc">
      <dgm:prSet loTypeId="urn:microsoft.com/office/officeart/2005/8/layout/hierarchy3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840308-73D6-4C96-A05B-7ABF8D5A2601}">
      <dgm:prSet/>
      <dgm:spPr/>
      <dgm:t>
        <a:bodyPr/>
        <a:lstStyle/>
        <a:p>
          <a:r>
            <a:rPr lang="en-US" b="1"/>
            <a:t>Prefix cyto-means “cell”</a:t>
          </a:r>
          <a:endParaRPr lang="en-US"/>
        </a:p>
      </dgm:t>
    </dgm:pt>
    <dgm:pt modelId="{4D7690A2-C042-42FB-A87F-F5DC288057D7}" type="parTrans" cxnId="{49151CE2-5632-45FA-993A-DCEE4A1EE558}">
      <dgm:prSet/>
      <dgm:spPr/>
      <dgm:t>
        <a:bodyPr/>
        <a:lstStyle/>
        <a:p>
          <a:endParaRPr lang="en-US"/>
        </a:p>
      </dgm:t>
    </dgm:pt>
    <dgm:pt modelId="{5858A8E7-8181-47E9-880E-4346A48E9EAD}" type="sibTrans" cxnId="{49151CE2-5632-45FA-993A-DCEE4A1EE558}">
      <dgm:prSet/>
      <dgm:spPr/>
      <dgm:t>
        <a:bodyPr/>
        <a:lstStyle/>
        <a:p>
          <a:endParaRPr lang="en-US"/>
        </a:p>
      </dgm:t>
    </dgm:pt>
    <dgm:pt modelId="{DC232CC2-3482-486E-8DE0-5136C0048DD1}">
      <dgm:prSet/>
      <dgm:spPr/>
      <dgm:t>
        <a:bodyPr/>
        <a:lstStyle/>
        <a:p>
          <a:r>
            <a:rPr lang="en-US" b="1"/>
            <a:t>Suffix –cyte means “cell”</a:t>
          </a:r>
          <a:endParaRPr lang="en-US"/>
        </a:p>
      </dgm:t>
    </dgm:pt>
    <dgm:pt modelId="{E68EEF11-0CB9-452E-851B-65CBEB747FCC}" type="parTrans" cxnId="{2395AE34-59A0-4D5A-8B65-6DBF6FE77456}">
      <dgm:prSet/>
      <dgm:spPr/>
      <dgm:t>
        <a:bodyPr/>
        <a:lstStyle/>
        <a:p>
          <a:endParaRPr lang="en-US"/>
        </a:p>
      </dgm:t>
    </dgm:pt>
    <dgm:pt modelId="{AACCA971-DD86-4F74-AD98-040454F0DCB5}" type="sibTrans" cxnId="{2395AE34-59A0-4D5A-8B65-6DBF6FE77456}">
      <dgm:prSet/>
      <dgm:spPr/>
      <dgm:t>
        <a:bodyPr/>
        <a:lstStyle/>
        <a:p>
          <a:endParaRPr lang="en-US"/>
        </a:p>
      </dgm:t>
    </dgm:pt>
    <dgm:pt modelId="{BB2D4B4A-191C-462C-9F7B-1C17809FEB33}">
      <dgm:prSet/>
      <dgm:spPr/>
      <dgm:t>
        <a:bodyPr/>
        <a:lstStyle/>
        <a:p>
          <a:r>
            <a:rPr lang="en-US" b="1"/>
            <a:t>Ex. Erythrocyte- red blood cell</a:t>
          </a:r>
          <a:endParaRPr lang="en-US"/>
        </a:p>
      </dgm:t>
    </dgm:pt>
    <dgm:pt modelId="{40AD817E-D9BD-4302-83F9-FEB57383F533}" type="parTrans" cxnId="{691834B8-CEA5-4E9F-B213-AAEF246F51DC}">
      <dgm:prSet/>
      <dgm:spPr/>
      <dgm:t>
        <a:bodyPr/>
        <a:lstStyle/>
        <a:p>
          <a:endParaRPr lang="en-US"/>
        </a:p>
      </dgm:t>
    </dgm:pt>
    <dgm:pt modelId="{C57E7DA0-FB45-4C06-A7AD-C3F3CEC025A7}" type="sibTrans" cxnId="{691834B8-CEA5-4E9F-B213-AAEF246F51DC}">
      <dgm:prSet/>
      <dgm:spPr/>
      <dgm:t>
        <a:bodyPr/>
        <a:lstStyle/>
        <a:p>
          <a:endParaRPr lang="en-US"/>
        </a:p>
      </dgm:t>
    </dgm:pt>
    <dgm:pt modelId="{31FF5488-78F9-4295-9584-318ED6ED21B2}">
      <dgm:prSet/>
      <dgm:spPr/>
      <dgm:t>
        <a:bodyPr/>
        <a:lstStyle/>
        <a:p>
          <a:r>
            <a:rPr lang="en-US" b="1"/>
            <a:t>cytologist-one who studies 	cells</a:t>
          </a:r>
          <a:endParaRPr lang="en-US"/>
        </a:p>
      </dgm:t>
    </dgm:pt>
    <dgm:pt modelId="{D89402CD-F115-42E3-92C6-C455423556C4}" type="parTrans" cxnId="{30CFF371-A21F-4E7A-9C65-FAEFE4B071B5}">
      <dgm:prSet/>
      <dgm:spPr/>
      <dgm:t>
        <a:bodyPr/>
        <a:lstStyle/>
        <a:p>
          <a:endParaRPr lang="en-US"/>
        </a:p>
      </dgm:t>
    </dgm:pt>
    <dgm:pt modelId="{4951266C-B9EB-4962-8B36-7412E7D438E7}" type="sibTrans" cxnId="{30CFF371-A21F-4E7A-9C65-FAEFE4B071B5}">
      <dgm:prSet/>
      <dgm:spPr/>
      <dgm:t>
        <a:bodyPr/>
        <a:lstStyle/>
        <a:p>
          <a:endParaRPr lang="en-US"/>
        </a:p>
      </dgm:t>
    </dgm:pt>
    <dgm:pt modelId="{154750D9-0BC9-4661-A01F-45B59BD678E3}" type="pres">
      <dgm:prSet presAssocID="{01949C38-A8AF-4EBE-A276-425386A2DE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A6E2E2-0451-45D2-AA32-85E582E6A098}" type="pres">
      <dgm:prSet presAssocID="{F2840308-73D6-4C96-A05B-7ABF8D5A2601}" presName="root" presStyleCnt="0"/>
      <dgm:spPr/>
    </dgm:pt>
    <dgm:pt modelId="{F340A42F-7050-4079-AE41-884BD60D2E36}" type="pres">
      <dgm:prSet presAssocID="{F2840308-73D6-4C96-A05B-7ABF8D5A2601}" presName="rootComposite" presStyleCnt="0"/>
      <dgm:spPr/>
    </dgm:pt>
    <dgm:pt modelId="{D7F59170-77A4-4FE5-9AEB-050E19C7FCBF}" type="pres">
      <dgm:prSet presAssocID="{F2840308-73D6-4C96-A05B-7ABF8D5A2601}" presName="rootText" presStyleLbl="node1" presStyleIdx="0" presStyleCnt="3"/>
      <dgm:spPr/>
    </dgm:pt>
    <dgm:pt modelId="{383433E8-8CD8-4BBA-905D-25A804B5D1EC}" type="pres">
      <dgm:prSet presAssocID="{F2840308-73D6-4C96-A05B-7ABF8D5A2601}" presName="rootConnector" presStyleLbl="node1" presStyleIdx="0" presStyleCnt="3"/>
      <dgm:spPr/>
    </dgm:pt>
    <dgm:pt modelId="{4AF592A4-A394-4E9B-ACC2-01FB07317C39}" type="pres">
      <dgm:prSet presAssocID="{F2840308-73D6-4C96-A05B-7ABF8D5A2601}" presName="childShape" presStyleCnt="0"/>
      <dgm:spPr/>
    </dgm:pt>
    <dgm:pt modelId="{042C8B43-C075-4540-8850-A124587482F2}" type="pres">
      <dgm:prSet presAssocID="{DC232CC2-3482-486E-8DE0-5136C0048DD1}" presName="root" presStyleCnt="0"/>
      <dgm:spPr/>
    </dgm:pt>
    <dgm:pt modelId="{43268CB4-6CCA-460F-81A6-6C7E5E2B04A3}" type="pres">
      <dgm:prSet presAssocID="{DC232CC2-3482-486E-8DE0-5136C0048DD1}" presName="rootComposite" presStyleCnt="0"/>
      <dgm:spPr/>
    </dgm:pt>
    <dgm:pt modelId="{F91389ED-C00F-490B-823B-7C427A87B57A}" type="pres">
      <dgm:prSet presAssocID="{DC232CC2-3482-486E-8DE0-5136C0048DD1}" presName="rootText" presStyleLbl="node1" presStyleIdx="1" presStyleCnt="3"/>
      <dgm:spPr/>
    </dgm:pt>
    <dgm:pt modelId="{85810771-5319-4108-A2E4-6E7F42214A75}" type="pres">
      <dgm:prSet presAssocID="{DC232CC2-3482-486E-8DE0-5136C0048DD1}" presName="rootConnector" presStyleLbl="node1" presStyleIdx="1" presStyleCnt="3"/>
      <dgm:spPr/>
    </dgm:pt>
    <dgm:pt modelId="{47D12FC9-111E-49E8-8C53-E538710B1275}" type="pres">
      <dgm:prSet presAssocID="{DC232CC2-3482-486E-8DE0-5136C0048DD1}" presName="childShape" presStyleCnt="0"/>
      <dgm:spPr/>
    </dgm:pt>
    <dgm:pt modelId="{D0EF619A-35DC-49F0-999F-582764D76A13}" type="pres">
      <dgm:prSet presAssocID="{BB2D4B4A-191C-462C-9F7B-1C17809FEB33}" presName="root" presStyleCnt="0"/>
      <dgm:spPr/>
    </dgm:pt>
    <dgm:pt modelId="{E05445A1-39E3-4DEE-BD51-A5DF09233D55}" type="pres">
      <dgm:prSet presAssocID="{BB2D4B4A-191C-462C-9F7B-1C17809FEB33}" presName="rootComposite" presStyleCnt="0"/>
      <dgm:spPr/>
    </dgm:pt>
    <dgm:pt modelId="{3EB92A6C-FF31-40CD-8306-F1EEF3D11B6E}" type="pres">
      <dgm:prSet presAssocID="{BB2D4B4A-191C-462C-9F7B-1C17809FEB33}" presName="rootText" presStyleLbl="node1" presStyleIdx="2" presStyleCnt="3"/>
      <dgm:spPr/>
    </dgm:pt>
    <dgm:pt modelId="{2A9416B2-418F-4C50-879E-5BF625B35162}" type="pres">
      <dgm:prSet presAssocID="{BB2D4B4A-191C-462C-9F7B-1C17809FEB33}" presName="rootConnector" presStyleLbl="node1" presStyleIdx="2" presStyleCnt="3"/>
      <dgm:spPr/>
    </dgm:pt>
    <dgm:pt modelId="{974D17BD-B542-45F7-A599-3606F85880BD}" type="pres">
      <dgm:prSet presAssocID="{BB2D4B4A-191C-462C-9F7B-1C17809FEB33}" presName="childShape" presStyleCnt="0"/>
      <dgm:spPr/>
    </dgm:pt>
    <dgm:pt modelId="{DF8B6121-6612-41CC-A594-E66F9C1873BC}" type="pres">
      <dgm:prSet presAssocID="{D89402CD-F115-42E3-92C6-C455423556C4}" presName="Name13" presStyleLbl="parChTrans1D2" presStyleIdx="0" presStyleCnt="1"/>
      <dgm:spPr/>
    </dgm:pt>
    <dgm:pt modelId="{A5EB9D3D-2875-4C4E-AEB0-B307166D3E3C}" type="pres">
      <dgm:prSet presAssocID="{31FF5488-78F9-4295-9584-318ED6ED21B2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FA1E9608-ADCB-4CE6-9AF5-4D1038107D0E}" type="presOf" srcId="{DC232CC2-3482-486E-8DE0-5136C0048DD1}" destId="{F91389ED-C00F-490B-823B-7C427A87B57A}" srcOrd="0" destOrd="0" presId="urn:microsoft.com/office/officeart/2005/8/layout/hierarchy3"/>
    <dgm:cxn modelId="{B1D03419-038B-43D0-ACFF-384AC8BE006C}" type="presOf" srcId="{F2840308-73D6-4C96-A05B-7ABF8D5A2601}" destId="{383433E8-8CD8-4BBA-905D-25A804B5D1EC}" srcOrd="1" destOrd="0" presId="urn:microsoft.com/office/officeart/2005/8/layout/hierarchy3"/>
    <dgm:cxn modelId="{A577DC1D-F88F-4C40-ABD0-83859D8FD748}" type="presOf" srcId="{DC232CC2-3482-486E-8DE0-5136C0048DD1}" destId="{85810771-5319-4108-A2E4-6E7F42214A75}" srcOrd="1" destOrd="0" presId="urn:microsoft.com/office/officeart/2005/8/layout/hierarchy3"/>
    <dgm:cxn modelId="{95CAED2B-776D-40A9-AD34-87622E8B2FB9}" type="presOf" srcId="{BB2D4B4A-191C-462C-9F7B-1C17809FEB33}" destId="{2A9416B2-418F-4C50-879E-5BF625B35162}" srcOrd="1" destOrd="0" presId="urn:microsoft.com/office/officeart/2005/8/layout/hierarchy3"/>
    <dgm:cxn modelId="{2395AE34-59A0-4D5A-8B65-6DBF6FE77456}" srcId="{01949C38-A8AF-4EBE-A276-425386A2DE80}" destId="{DC232CC2-3482-486E-8DE0-5136C0048DD1}" srcOrd="1" destOrd="0" parTransId="{E68EEF11-0CB9-452E-851B-65CBEB747FCC}" sibTransId="{AACCA971-DD86-4F74-AD98-040454F0DCB5}"/>
    <dgm:cxn modelId="{30CFF371-A21F-4E7A-9C65-FAEFE4B071B5}" srcId="{BB2D4B4A-191C-462C-9F7B-1C17809FEB33}" destId="{31FF5488-78F9-4295-9584-318ED6ED21B2}" srcOrd="0" destOrd="0" parTransId="{D89402CD-F115-42E3-92C6-C455423556C4}" sibTransId="{4951266C-B9EB-4962-8B36-7412E7D438E7}"/>
    <dgm:cxn modelId="{28D862AC-4047-47F4-97D5-8BFB57DCACF2}" type="presOf" srcId="{BB2D4B4A-191C-462C-9F7B-1C17809FEB33}" destId="{3EB92A6C-FF31-40CD-8306-F1EEF3D11B6E}" srcOrd="0" destOrd="0" presId="urn:microsoft.com/office/officeart/2005/8/layout/hierarchy3"/>
    <dgm:cxn modelId="{F9E697AF-F0D4-49CB-8413-0AF833FD46B6}" type="presOf" srcId="{D89402CD-F115-42E3-92C6-C455423556C4}" destId="{DF8B6121-6612-41CC-A594-E66F9C1873BC}" srcOrd="0" destOrd="0" presId="urn:microsoft.com/office/officeart/2005/8/layout/hierarchy3"/>
    <dgm:cxn modelId="{691834B8-CEA5-4E9F-B213-AAEF246F51DC}" srcId="{01949C38-A8AF-4EBE-A276-425386A2DE80}" destId="{BB2D4B4A-191C-462C-9F7B-1C17809FEB33}" srcOrd="2" destOrd="0" parTransId="{40AD817E-D9BD-4302-83F9-FEB57383F533}" sibTransId="{C57E7DA0-FB45-4C06-A7AD-C3F3CEC025A7}"/>
    <dgm:cxn modelId="{C6F569D4-4BF5-4C8E-B53D-0F65E6B9878C}" type="presOf" srcId="{31FF5488-78F9-4295-9584-318ED6ED21B2}" destId="{A5EB9D3D-2875-4C4E-AEB0-B307166D3E3C}" srcOrd="0" destOrd="0" presId="urn:microsoft.com/office/officeart/2005/8/layout/hierarchy3"/>
    <dgm:cxn modelId="{053902DC-919D-4BCC-9EB9-4AE92B186241}" type="presOf" srcId="{01949C38-A8AF-4EBE-A276-425386A2DE80}" destId="{154750D9-0BC9-4661-A01F-45B59BD678E3}" srcOrd="0" destOrd="0" presId="urn:microsoft.com/office/officeart/2005/8/layout/hierarchy3"/>
    <dgm:cxn modelId="{49151CE2-5632-45FA-993A-DCEE4A1EE558}" srcId="{01949C38-A8AF-4EBE-A276-425386A2DE80}" destId="{F2840308-73D6-4C96-A05B-7ABF8D5A2601}" srcOrd="0" destOrd="0" parTransId="{4D7690A2-C042-42FB-A87F-F5DC288057D7}" sibTransId="{5858A8E7-8181-47E9-880E-4346A48E9EAD}"/>
    <dgm:cxn modelId="{92DEA4F7-9896-483B-A529-D015DB3DBECC}" type="presOf" srcId="{F2840308-73D6-4C96-A05B-7ABF8D5A2601}" destId="{D7F59170-77A4-4FE5-9AEB-050E19C7FCBF}" srcOrd="0" destOrd="0" presId="urn:microsoft.com/office/officeart/2005/8/layout/hierarchy3"/>
    <dgm:cxn modelId="{E330B0BB-65AB-42B1-B92A-BB4DAB37E1CF}" type="presParOf" srcId="{154750D9-0BC9-4661-A01F-45B59BD678E3}" destId="{E9A6E2E2-0451-45D2-AA32-85E582E6A098}" srcOrd="0" destOrd="0" presId="urn:microsoft.com/office/officeart/2005/8/layout/hierarchy3"/>
    <dgm:cxn modelId="{429C23C0-47A6-45AA-84B9-98C4A9085B6E}" type="presParOf" srcId="{E9A6E2E2-0451-45D2-AA32-85E582E6A098}" destId="{F340A42F-7050-4079-AE41-884BD60D2E36}" srcOrd="0" destOrd="0" presId="urn:microsoft.com/office/officeart/2005/8/layout/hierarchy3"/>
    <dgm:cxn modelId="{B4E17104-5F3C-4CD1-8029-CEC8B9792E9E}" type="presParOf" srcId="{F340A42F-7050-4079-AE41-884BD60D2E36}" destId="{D7F59170-77A4-4FE5-9AEB-050E19C7FCBF}" srcOrd="0" destOrd="0" presId="urn:microsoft.com/office/officeart/2005/8/layout/hierarchy3"/>
    <dgm:cxn modelId="{A3C4CEB1-87D0-4DAF-8326-6ECC9F762B6F}" type="presParOf" srcId="{F340A42F-7050-4079-AE41-884BD60D2E36}" destId="{383433E8-8CD8-4BBA-905D-25A804B5D1EC}" srcOrd="1" destOrd="0" presId="urn:microsoft.com/office/officeart/2005/8/layout/hierarchy3"/>
    <dgm:cxn modelId="{73873850-415D-47D1-9829-78BA270A8D19}" type="presParOf" srcId="{E9A6E2E2-0451-45D2-AA32-85E582E6A098}" destId="{4AF592A4-A394-4E9B-ACC2-01FB07317C39}" srcOrd="1" destOrd="0" presId="urn:microsoft.com/office/officeart/2005/8/layout/hierarchy3"/>
    <dgm:cxn modelId="{1ACCCE7E-B84C-4E30-BE1F-926A73A78CCE}" type="presParOf" srcId="{154750D9-0BC9-4661-A01F-45B59BD678E3}" destId="{042C8B43-C075-4540-8850-A124587482F2}" srcOrd="1" destOrd="0" presId="urn:microsoft.com/office/officeart/2005/8/layout/hierarchy3"/>
    <dgm:cxn modelId="{0940DDEB-C020-4931-93F9-058B31212E69}" type="presParOf" srcId="{042C8B43-C075-4540-8850-A124587482F2}" destId="{43268CB4-6CCA-460F-81A6-6C7E5E2B04A3}" srcOrd="0" destOrd="0" presId="urn:microsoft.com/office/officeart/2005/8/layout/hierarchy3"/>
    <dgm:cxn modelId="{D9A190C7-A0E5-45AF-A466-6874144CB2BB}" type="presParOf" srcId="{43268CB4-6CCA-460F-81A6-6C7E5E2B04A3}" destId="{F91389ED-C00F-490B-823B-7C427A87B57A}" srcOrd="0" destOrd="0" presId="urn:microsoft.com/office/officeart/2005/8/layout/hierarchy3"/>
    <dgm:cxn modelId="{3AC8A61B-C062-41D7-B764-918C130D5859}" type="presParOf" srcId="{43268CB4-6CCA-460F-81A6-6C7E5E2B04A3}" destId="{85810771-5319-4108-A2E4-6E7F42214A75}" srcOrd="1" destOrd="0" presId="urn:microsoft.com/office/officeart/2005/8/layout/hierarchy3"/>
    <dgm:cxn modelId="{FBEDFA4D-ABE7-4675-A689-F8B889D13349}" type="presParOf" srcId="{042C8B43-C075-4540-8850-A124587482F2}" destId="{47D12FC9-111E-49E8-8C53-E538710B1275}" srcOrd="1" destOrd="0" presId="urn:microsoft.com/office/officeart/2005/8/layout/hierarchy3"/>
    <dgm:cxn modelId="{BF999969-E442-4521-A65F-334C97F47505}" type="presParOf" srcId="{154750D9-0BC9-4661-A01F-45B59BD678E3}" destId="{D0EF619A-35DC-49F0-999F-582764D76A13}" srcOrd="2" destOrd="0" presId="urn:microsoft.com/office/officeart/2005/8/layout/hierarchy3"/>
    <dgm:cxn modelId="{5A893DF1-5C76-4DB2-8D84-A7753B685843}" type="presParOf" srcId="{D0EF619A-35DC-49F0-999F-582764D76A13}" destId="{E05445A1-39E3-4DEE-BD51-A5DF09233D55}" srcOrd="0" destOrd="0" presId="urn:microsoft.com/office/officeart/2005/8/layout/hierarchy3"/>
    <dgm:cxn modelId="{B5C34F0D-4D24-4BDD-98A6-9B0CB8FEAABD}" type="presParOf" srcId="{E05445A1-39E3-4DEE-BD51-A5DF09233D55}" destId="{3EB92A6C-FF31-40CD-8306-F1EEF3D11B6E}" srcOrd="0" destOrd="0" presId="urn:microsoft.com/office/officeart/2005/8/layout/hierarchy3"/>
    <dgm:cxn modelId="{69177936-13C1-416A-ABF1-1D8EC557D9AB}" type="presParOf" srcId="{E05445A1-39E3-4DEE-BD51-A5DF09233D55}" destId="{2A9416B2-418F-4C50-879E-5BF625B35162}" srcOrd="1" destOrd="0" presId="urn:microsoft.com/office/officeart/2005/8/layout/hierarchy3"/>
    <dgm:cxn modelId="{15DFE76E-A9A1-4D9D-ABF7-456E8A25A00D}" type="presParOf" srcId="{D0EF619A-35DC-49F0-999F-582764D76A13}" destId="{974D17BD-B542-45F7-A599-3606F85880BD}" srcOrd="1" destOrd="0" presId="urn:microsoft.com/office/officeart/2005/8/layout/hierarchy3"/>
    <dgm:cxn modelId="{E2F7787E-73C6-4FE8-876F-CC56ED2EDC0A}" type="presParOf" srcId="{974D17BD-B542-45F7-A599-3606F85880BD}" destId="{DF8B6121-6612-41CC-A594-E66F9C1873BC}" srcOrd="0" destOrd="0" presId="urn:microsoft.com/office/officeart/2005/8/layout/hierarchy3"/>
    <dgm:cxn modelId="{6D50E7BC-40A5-4E67-954E-26FCF14A0F47}" type="presParOf" srcId="{974D17BD-B542-45F7-A599-3606F85880BD}" destId="{A5EB9D3D-2875-4C4E-AEB0-B307166D3E3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31885-0CE0-4C97-A99E-76CB5DBB38E9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F59382-5AF2-455C-A4E9-B57AEC33FA56}">
      <dgm:prSet/>
      <dgm:spPr/>
      <dgm:t>
        <a:bodyPr/>
        <a:lstStyle/>
        <a:p>
          <a:r>
            <a:rPr lang="en-US" b="1"/>
            <a:t>Prokaryotes are simple cells without a nucleus and most of the organelles found in eukaryotes.  Bacteria are the best examples.</a:t>
          </a:r>
          <a:endParaRPr lang="en-US"/>
        </a:p>
      </dgm:t>
    </dgm:pt>
    <dgm:pt modelId="{EB5B4E01-BB46-4516-998D-754C4EDF5F80}" type="parTrans" cxnId="{D3F10CE2-3749-4802-9B5E-8C880D3FE10E}">
      <dgm:prSet/>
      <dgm:spPr/>
      <dgm:t>
        <a:bodyPr/>
        <a:lstStyle/>
        <a:p>
          <a:endParaRPr lang="en-US"/>
        </a:p>
      </dgm:t>
    </dgm:pt>
    <dgm:pt modelId="{2153A01F-CE3A-457E-A67E-DE15CA1C82E0}" type="sibTrans" cxnId="{D3F10CE2-3749-4802-9B5E-8C880D3FE10E}">
      <dgm:prSet/>
      <dgm:spPr/>
      <dgm:t>
        <a:bodyPr/>
        <a:lstStyle/>
        <a:p>
          <a:endParaRPr lang="en-US"/>
        </a:p>
      </dgm:t>
    </dgm:pt>
    <dgm:pt modelId="{1797DAC5-9E1C-4716-9494-C6B3CF395298}">
      <dgm:prSet/>
      <dgm:spPr/>
      <dgm:t>
        <a:bodyPr/>
        <a:lstStyle/>
        <a:p>
          <a:r>
            <a:rPr lang="en-US" b="1"/>
            <a:t>Eukaryotes are larger cells with a nucleus and many organelles.  Animals, Plants, Protists, and Fungi.</a:t>
          </a:r>
          <a:endParaRPr lang="en-US"/>
        </a:p>
      </dgm:t>
    </dgm:pt>
    <dgm:pt modelId="{196062C8-814C-4817-984A-0DFD2393DEE3}" type="parTrans" cxnId="{6C414004-1B79-450F-9424-5ED2D14C78BF}">
      <dgm:prSet/>
      <dgm:spPr/>
      <dgm:t>
        <a:bodyPr/>
        <a:lstStyle/>
        <a:p>
          <a:endParaRPr lang="en-US"/>
        </a:p>
      </dgm:t>
    </dgm:pt>
    <dgm:pt modelId="{9915CBC2-10A7-4859-AE12-6DECEF023334}" type="sibTrans" cxnId="{6C414004-1B79-450F-9424-5ED2D14C78BF}">
      <dgm:prSet/>
      <dgm:spPr/>
      <dgm:t>
        <a:bodyPr/>
        <a:lstStyle/>
        <a:p>
          <a:endParaRPr lang="en-US"/>
        </a:p>
      </dgm:t>
    </dgm:pt>
    <dgm:pt modelId="{EAD5FB80-3450-415F-B4EF-D19D5A9F43F6}" type="pres">
      <dgm:prSet presAssocID="{AE731885-0CE0-4C97-A99E-76CB5DBB38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D18EDE-F0C6-4485-AAD0-0866BBF79BF9}" type="pres">
      <dgm:prSet presAssocID="{BBF59382-5AF2-455C-A4E9-B57AEC33FA56}" presName="hierRoot1" presStyleCnt="0">
        <dgm:presLayoutVars>
          <dgm:hierBranch val="init"/>
        </dgm:presLayoutVars>
      </dgm:prSet>
      <dgm:spPr/>
    </dgm:pt>
    <dgm:pt modelId="{4E4B7A98-FA40-4ACD-B2E9-CCB6384F18D1}" type="pres">
      <dgm:prSet presAssocID="{BBF59382-5AF2-455C-A4E9-B57AEC33FA56}" presName="rootComposite1" presStyleCnt="0"/>
      <dgm:spPr/>
    </dgm:pt>
    <dgm:pt modelId="{DBFCE6B0-C128-4BEA-8CC2-1DB34D36663C}" type="pres">
      <dgm:prSet presAssocID="{BBF59382-5AF2-455C-A4E9-B57AEC33FA56}" presName="rootText1" presStyleLbl="node0" presStyleIdx="0" presStyleCnt="2">
        <dgm:presLayoutVars>
          <dgm:chPref val="3"/>
        </dgm:presLayoutVars>
      </dgm:prSet>
      <dgm:spPr/>
    </dgm:pt>
    <dgm:pt modelId="{6E82417F-7371-44EA-8C20-597E55A8E820}" type="pres">
      <dgm:prSet presAssocID="{BBF59382-5AF2-455C-A4E9-B57AEC33FA56}" presName="rootConnector1" presStyleLbl="node1" presStyleIdx="0" presStyleCnt="0"/>
      <dgm:spPr/>
    </dgm:pt>
    <dgm:pt modelId="{564A9FC2-ADA3-4690-9E9C-153932F06072}" type="pres">
      <dgm:prSet presAssocID="{BBF59382-5AF2-455C-A4E9-B57AEC33FA56}" presName="hierChild2" presStyleCnt="0"/>
      <dgm:spPr/>
    </dgm:pt>
    <dgm:pt modelId="{948AFB00-9654-49B0-A05B-4FEED578A905}" type="pres">
      <dgm:prSet presAssocID="{BBF59382-5AF2-455C-A4E9-B57AEC33FA56}" presName="hierChild3" presStyleCnt="0"/>
      <dgm:spPr/>
    </dgm:pt>
    <dgm:pt modelId="{6BE1C11B-3118-48D2-BF10-40B0DC168F3E}" type="pres">
      <dgm:prSet presAssocID="{1797DAC5-9E1C-4716-9494-C6B3CF395298}" presName="hierRoot1" presStyleCnt="0">
        <dgm:presLayoutVars>
          <dgm:hierBranch val="init"/>
        </dgm:presLayoutVars>
      </dgm:prSet>
      <dgm:spPr/>
    </dgm:pt>
    <dgm:pt modelId="{0D25239B-B94C-42CC-BCCB-D7AED6AEA250}" type="pres">
      <dgm:prSet presAssocID="{1797DAC5-9E1C-4716-9494-C6B3CF395298}" presName="rootComposite1" presStyleCnt="0"/>
      <dgm:spPr/>
    </dgm:pt>
    <dgm:pt modelId="{8F768441-8EB5-40C4-A2ED-E7B64AAD87AA}" type="pres">
      <dgm:prSet presAssocID="{1797DAC5-9E1C-4716-9494-C6B3CF395298}" presName="rootText1" presStyleLbl="node0" presStyleIdx="1" presStyleCnt="2">
        <dgm:presLayoutVars>
          <dgm:chPref val="3"/>
        </dgm:presLayoutVars>
      </dgm:prSet>
      <dgm:spPr/>
    </dgm:pt>
    <dgm:pt modelId="{C6EC9C22-2071-454D-BC0A-D4627274C489}" type="pres">
      <dgm:prSet presAssocID="{1797DAC5-9E1C-4716-9494-C6B3CF395298}" presName="rootConnector1" presStyleLbl="node1" presStyleIdx="0" presStyleCnt="0"/>
      <dgm:spPr/>
    </dgm:pt>
    <dgm:pt modelId="{D43CCD20-BEC8-4CB7-B3F0-78F4B23C406C}" type="pres">
      <dgm:prSet presAssocID="{1797DAC5-9E1C-4716-9494-C6B3CF395298}" presName="hierChild2" presStyleCnt="0"/>
      <dgm:spPr/>
    </dgm:pt>
    <dgm:pt modelId="{EB52306C-F638-49CC-A9BA-9642B78D65B6}" type="pres">
      <dgm:prSet presAssocID="{1797DAC5-9E1C-4716-9494-C6B3CF395298}" presName="hierChild3" presStyleCnt="0"/>
      <dgm:spPr/>
    </dgm:pt>
  </dgm:ptLst>
  <dgm:cxnLst>
    <dgm:cxn modelId="{6C414004-1B79-450F-9424-5ED2D14C78BF}" srcId="{AE731885-0CE0-4C97-A99E-76CB5DBB38E9}" destId="{1797DAC5-9E1C-4716-9494-C6B3CF395298}" srcOrd="1" destOrd="0" parTransId="{196062C8-814C-4817-984A-0DFD2393DEE3}" sibTransId="{9915CBC2-10A7-4859-AE12-6DECEF023334}"/>
    <dgm:cxn modelId="{EDD7AB14-4248-4C7A-9EF4-EA6BBD11DB0B}" type="presOf" srcId="{BBF59382-5AF2-455C-A4E9-B57AEC33FA56}" destId="{DBFCE6B0-C128-4BEA-8CC2-1DB34D36663C}" srcOrd="0" destOrd="0" presId="urn:microsoft.com/office/officeart/2009/3/layout/HorizontalOrganizationChart"/>
    <dgm:cxn modelId="{4B01D82B-75E9-45F4-A61E-906837F2403C}" type="presOf" srcId="{AE731885-0CE0-4C97-A99E-76CB5DBB38E9}" destId="{EAD5FB80-3450-415F-B4EF-D19D5A9F43F6}" srcOrd="0" destOrd="0" presId="urn:microsoft.com/office/officeart/2009/3/layout/HorizontalOrganizationChart"/>
    <dgm:cxn modelId="{D7A0E671-F299-4BEA-8F20-B81454E874C0}" type="presOf" srcId="{BBF59382-5AF2-455C-A4E9-B57AEC33FA56}" destId="{6E82417F-7371-44EA-8C20-597E55A8E820}" srcOrd="1" destOrd="0" presId="urn:microsoft.com/office/officeart/2009/3/layout/HorizontalOrganizationChart"/>
    <dgm:cxn modelId="{B03269C4-D70B-4C7F-8B31-082A41082DFE}" type="presOf" srcId="{1797DAC5-9E1C-4716-9494-C6B3CF395298}" destId="{8F768441-8EB5-40C4-A2ED-E7B64AAD87AA}" srcOrd="0" destOrd="0" presId="urn:microsoft.com/office/officeart/2009/3/layout/HorizontalOrganizationChart"/>
    <dgm:cxn modelId="{4538A6CF-F8E5-4B8D-A564-49DBAB60FC12}" type="presOf" srcId="{1797DAC5-9E1C-4716-9494-C6B3CF395298}" destId="{C6EC9C22-2071-454D-BC0A-D4627274C489}" srcOrd="1" destOrd="0" presId="urn:microsoft.com/office/officeart/2009/3/layout/HorizontalOrganizationChart"/>
    <dgm:cxn modelId="{D3F10CE2-3749-4802-9B5E-8C880D3FE10E}" srcId="{AE731885-0CE0-4C97-A99E-76CB5DBB38E9}" destId="{BBF59382-5AF2-455C-A4E9-B57AEC33FA56}" srcOrd="0" destOrd="0" parTransId="{EB5B4E01-BB46-4516-998D-754C4EDF5F80}" sibTransId="{2153A01F-CE3A-457E-A67E-DE15CA1C82E0}"/>
    <dgm:cxn modelId="{4C08BB7F-9B03-48A3-9442-67712C08045C}" type="presParOf" srcId="{EAD5FB80-3450-415F-B4EF-D19D5A9F43F6}" destId="{62D18EDE-F0C6-4485-AAD0-0866BBF79BF9}" srcOrd="0" destOrd="0" presId="urn:microsoft.com/office/officeart/2009/3/layout/HorizontalOrganizationChart"/>
    <dgm:cxn modelId="{5CD67826-8CFD-441D-A7AE-DFC486C6CA39}" type="presParOf" srcId="{62D18EDE-F0C6-4485-AAD0-0866BBF79BF9}" destId="{4E4B7A98-FA40-4ACD-B2E9-CCB6384F18D1}" srcOrd="0" destOrd="0" presId="urn:microsoft.com/office/officeart/2009/3/layout/HorizontalOrganizationChart"/>
    <dgm:cxn modelId="{19B9D0D8-7397-4847-8CBA-8370FCC31309}" type="presParOf" srcId="{4E4B7A98-FA40-4ACD-B2E9-CCB6384F18D1}" destId="{DBFCE6B0-C128-4BEA-8CC2-1DB34D36663C}" srcOrd="0" destOrd="0" presId="urn:microsoft.com/office/officeart/2009/3/layout/HorizontalOrganizationChart"/>
    <dgm:cxn modelId="{030CDA02-A835-4DA4-8182-52F14473C503}" type="presParOf" srcId="{4E4B7A98-FA40-4ACD-B2E9-CCB6384F18D1}" destId="{6E82417F-7371-44EA-8C20-597E55A8E820}" srcOrd="1" destOrd="0" presId="urn:microsoft.com/office/officeart/2009/3/layout/HorizontalOrganizationChart"/>
    <dgm:cxn modelId="{79B90686-51E1-45C6-B245-179811E11619}" type="presParOf" srcId="{62D18EDE-F0C6-4485-AAD0-0866BBF79BF9}" destId="{564A9FC2-ADA3-4690-9E9C-153932F06072}" srcOrd="1" destOrd="0" presId="urn:microsoft.com/office/officeart/2009/3/layout/HorizontalOrganizationChart"/>
    <dgm:cxn modelId="{929053AB-D492-4C5F-8386-3247EE73C056}" type="presParOf" srcId="{62D18EDE-F0C6-4485-AAD0-0866BBF79BF9}" destId="{948AFB00-9654-49B0-A05B-4FEED578A905}" srcOrd="2" destOrd="0" presId="urn:microsoft.com/office/officeart/2009/3/layout/HorizontalOrganizationChart"/>
    <dgm:cxn modelId="{159BC56F-9ADB-41F0-B287-9B3A65B67B41}" type="presParOf" srcId="{EAD5FB80-3450-415F-B4EF-D19D5A9F43F6}" destId="{6BE1C11B-3118-48D2-BF10-40B0DC168F3E}" srcOrd="1" destOrd="0" presId="urn:microsoft.com/office/officeart/2009/3/layout/HorizontalOrganizationChart"/>
    <dgm:cxn modelId="{619A2D71-C1C8-401D-A68E-528350923F3A}" type="presParOf" srcId="{6BE1C11B-3118-48D2-BF10-40B0DC168F3E}" destId="{0D25239B-B94C-42CC-BCCB-D7AED6AEA250}" srcOrd="0" destOrd="0" presId="urn:microsoft.com/office/officeart/2009/3/layout/HorizontalOrganizationChart"/>
    <dgm:cxn modelId="{3FCB3F50-AC0C-49B9-9043-11D8560D675F}" type="presParOf" srcId="{0D25239B-B94C-42CC-BCCB-D7AED6AEA250}" destId="{8F768441-8EB5-40C4-A2ED-E7B64AAD87AA}" srcOrd="0" destOrd="0" presId="urn:microsoft.com/office/officeart/2009/3/layout/HorizontalOrganizationChart"/>
    <dgm:cxn modelId="{6D9FF93E-291A-4ACB-9BA5-7256EFAABF29}" type="presParOf" srcId="{0D25239B-B94C-42CC-BCCB-D7AED6AEA250}" destId="{C6EC9C22-2071-454D-BC0A-D4627274C489}" srcOrd="1" destOrd="0" presId="urn:microsoft.com/office/officeart/2009/3/layout/HorizontalOrganizationChart"/>
    <dgm:cxn modelId="{67281CF1-3E12-46D9-939B-A4A5ABA69778}" type="presParOf" srcId="{6BE1C11B-3118-48D2-BF10-40B0DC168F3E}" destId="{D43CCD20-BEC8-4CB7-B3F0-78F4B23C406C}" srcOrd="1" destOrd="0" presId="urn:microsoft.com/office/officeart/2009/3/layout/HorizontalOrganizationChart"/>
    <dgm:cxn modelId="{CB4EE0B3-1744-4134-AE12-3342E41D1C70}" type="presParOf" srcId="{6BE1C11B-3118-48D2-BF10-40B0DC168F3E}" destId="{EB52306C-F638-49CC-A9BA-9642B78D65B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3831B7-A241-4CBC-8E11-88FC46B1170F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489784D-1E06-4F9E-9013-A05E072B8B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accent6"/>
              </a:solidFill>
            </a:rPr>
            <a:t>Cytokinesis</a:t>
          </a:r>
          <a:r>
            <a:rPr lang="en-US" b="1" dirty="0"/>
            <a:t>:  not a phase of mitosis, but the division of the cell membrane and cytoplasm.</a:t>
          </a:r>
          <a:endParaRPr lang="en-US" dirty="0"/>
        </a:p>
      </dgm:t>
    </dgm:pt>
    <dgm:pt modelId="{17D56FF1-50AB-4549-8E51-60B72EB0BE68}" type="parTrans" cxnId="{B90B7CC9-0D11-48E2-9E04-84A7203452E9}">
      <dgm:prSet/>
      <dgm:spPr/>
      <dgm:t>
        <a:bodyPr/>
        <a:lstStyle/>
        <a:p>
          <a:endParaRPr lang="en-US"/>
        </a:p>
      </dgm:t>
    </dgm:pt>
    <dgm:pt modelId="{2F4B1A35-C906-4DA5-A2F3-6BB3D00B84EA}" type="sibTrans" cxnId="{B90B7CC9-0D11-48E2-9E04-84A7203452E9}">
      <dgm:prSet/>
      <dgm:spPr/>
      <dgm:t>
        <a:bodyPr/>
        <a:lstStyle/>
        <a:p>
          <a:endParaRPr lang="en-US"/>
        </a:p>
      </dgm:t>
    </dgm:pt>
    <dgm:pt modelId="{EC29E2F1-7E97-4DD1-BF61-02424EE33D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accent6"/>
              </a:solidFill>
            </a:rPr>
            <a:t>Interphase</a:t>
          </a:r>
          <a:r>
            <a:rPr lang="en-US" b="1" dirty="0"/>
            <a:t>:  the in between phase;</a:t>
          </a:r>
        </a:p>
        <a:p>
          <a:pPr>
            <a:lnSpc>
              <a:spcPct val="100000"/>
            </a:lnSpc>
          </a:pPr>
          <a:r>
            <a:rPr lang="en-US" b="1" dirty="0"/>
            <a:t>the cell is carrying on its normal activities, including growth and replication</a:t>
          </a:r>
          <a:endParaRPr lang="en-US" dirty="0"/>
        </a:p>
      </dgm:t>
    </dgm:pt>
    <dgm:pt modelId="{04A0E3D7-ACA3-4AF9-ABAD-8DA5F81A1D69}" type="parTrans" cxnId="{85EFFBBA-6517-4E04-8F79-962F90377AF4}">
      <dgm:prSet/>
      <dgm:spPr/>
      <dgm:t>
        <a:bodyPr/>
        <a:lstStyle/>
        <a:p>
          <a:endParaRPr lang="en-US"/>
        </a:p>
      </dgm:t>
    </dgm:pt>
    <dgm:pt modelId="{7CB757A0-1129-4FC3-8BBA-F0DB710F59E8}" type="sibTrans" cxnId="{85EFFBBA-6517-4E04-8F79-962F90377AF4}">
      <dgm:prSet/>
      <dgm:spPr/>
      <dgm:t>
        <a:bodyPr/>
        <a:lstStyle/>
        <a:p>
          <a:endParaRPr lang="en-US"/>
        </a:p>
      </dgm:t>
    </dgm:pt>
    <dgm:pt modelId="{A2FAA6CE-1AB5-4114-9B57-93FDBE0E00B1}" type="pres">
      <dgm:prSet presAssocID="{323831B7-A241-4CBC-8E11-88FC46B1170F}" presName="root" presStyleCnt="0">
        <dgm:presLayoutVars>
          <dgm:dir/>
          <dgm:resizeHandles val="exact"/>
        </dgm:presLayoutVars>
      </dgm:prSet>
      <dgm:spPr/>
    </dgm:pt>
    <dgm:pt modelId="{8AF7DC25-37C4-4219-9710-A1782DCA2E01}" type="pres">
      <dgm:prSet presAssocID="{B489784D-1E06-4F9E-9013-A05E072B8B7A}" presName="compNode" presStyleCnt="0"/>
      <dgm:spPr/>
    </dgm:pt>
    <dgm:pt modelId="{F895EE47-6FE6-4B1F-9470-6783D4A51D9A}" type="pres">
      <dgm:prSet presAssocID="{B489784D-1E06-4F9E-9013-A05E072B8B7A}" presName="bgRect" presStyleLbl="bgShp" presStyleIdx="0" presStyleCnt="2"/>
      <dgm:spPr/>
    </dgm:pt>
    <dgm:pt modelId="{6B506D4A-9D88-4D6D-8765-3E7707B67922}" type="pres">
      <dgm:prSet presAssocID="{B489784D-1E06-4F9E-9013-A05E072B8B7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F637EB29-E683-4478-975C-1EED1F3635A3}" type="pres">
      <dgm:prSet presAssocID="{B489784D-1E06-4F9E-9013-A05E072B8B7A}" presName="spaceRect" presStyleCnt="0"/>
      <dgm:spPr/>
    </dgm:pt>
    <dgm:pt modelId="{0B191687-BEB5-4A9E-9A51-90564871A13E}" type="pres">
      <dgm:prSet presAssocID="{B489784D-1E06-4F9E-9013-A05E072B8B7A}" presName="parTx" presStyleLbl="revTx" presStyleIdx="0" presStyleCnt="2">
        <dgm:presLayoutVars>
          <dgm:chMax val="0"/>
          <dgm:chPref val="0"/>
        </dgm:presLayoutVars>
      </dgm:prSet>
      <dgm:spPr/>
    </dgm:pt>
    <dgm:pt modelId="{DD2C9091-62A8-4C10-BE19-EB5FE6211639}" type="pres">
      <dgm:prSet presAssocID="{2F4B1A35-C906-4DA5-A2F3-6BB3D00B84EA}" presName="sibTrans" presStyleCnt="0"/>
      <dgm:spPr/>
    </dgm:pt>
    <dgm:pt modelId="{89DBAE0E-EE21-43F9-81DE-64D5CA2422DB}" type="pres">
      <dgm:prSet presAssocID="{EC29E2F1-7E97-4DD1-BF61-02424EE33D28}" presName="compNode" presStyleCnt="0"/>
      <dgm:spPr/>
    </dgm:pt>
    <dgm:pt modelId="{9271FBBC-DA19-45E4-B4B1-5AAF0ED5BFAE}" type="pres">
      <dgm:prSet presAssocID="{EC29E2F1-7E97-4DD1-BF61-02424EE33D28}" presName="bgRect" presStyleLbl="bgShp" presStyleIdx="1" presStyleCnt="2"/>
      <dgm:spPr/>
    </dgm:pt>
    <dgm:pt modelId="{C57750E5-EEA0-4B0E-BCA4-C99A1D385825}" type="pres">
      <dgm:prSet presAssocID="{EC29E2F1-7E97-4DD1-BF61-02424EE33D2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B0D796E-BFBD-4BD5-A854-EB8A7BF86BC1}" type="pres">
      <dgm:prSet presAssocID="{EC29E2F1-7E97-4DD1-BF61-02424EE33D28}" presName="spaceRect" presStyleCnt="0"/>
      <dgm:spPr/>
    </dgm:pt>
    <dgm:pt modelId="{C2544B2B-4C14-478A-9D72-30B6DA9E0339}" type="pres">
      <dgm:prSet presAssocID="{EC29E2F1-7E97-4DD1-BF61-02424EE33D2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4C26233-44FC-4EFD-8D63-2D8036D535D1}" type="presOf" srcId="{B489784D-1E06-4F9E-9013-A05E072B8B7A}" destId="{0B191687-BEB5-4A9E-9A51-90564871A13E}" srcOrd="0" destOrd="0" presId="urn:microsoft.com/office/officeart/2018/2/layout/IconVerticalSolidList"/>
    <dgm:cxn modelId="{CA872552-75FC-4FB4-BBA0-379C6FD7F38D}" type="presOf" srcId="{323831B7-A241-4CBC-8E11-88FC46B1170F}" destId="{A2FAA6CE-1AB5-4114-9B57-93FDBE0E00B1}" srcOrd="0" destOrd="0" presId="urn:microsoft.com/office/officeart/2018/2/layout/IconVerticalSolidList"/>
    <dgm:cxn modelId="{9BA45273-0491-4A23-BF91-23DD8478B832}" type="presOf" srcId="{EC29E2F1-7E97-4DD1-BF61-02424EE33D28}" destId="{C2544B2B-4C14-478A-9D72-30B6DA9E0339}" srcOrd="0" destOrd="0" presId="urn:microsoft.com/office/officeart/2018/2/layout/IconVerticalSolidList"/>
    <dgm:cxn modelId="{85EFFBBA-6517-4E04-8F79-962F90377AF4}" srcId="{323831B7-A241-4CBC-8E11-88FC46B1170F}" destId="{EC29E2F1-7E97-4DD1-BF61-02424EE33D28}" srcOrd="1" destOrd="0" parTransId="{04A0E3D7-ACA3-4AF9-ABAD-8DA5F81A1D69}" sibTransId="{7CB757A0-1129-4FC3-8BBA-F0DB710F59E8}"/>
    <dgm:cxn modelId="{B90B7CC9-0D11-48E2-9E04-84A7203452E9}" srcId="{323831B7-A241-4CBC-8E11-88FC46B1170F}" destId="{B489784D-1E06-4F9E-9013-A05E072B8B7A}" srcOrd="0" destOrd="0" parTransId="{17D56FF1-50AB-4549-8E51-60B72EB0BE68}" sibTransId="{2F4B1A35-C906-4DA5-A2F3-6BB3D00B84EA}"/>
    <dgm:cxn modelId="{63FA9AFD-C601-4660-AEC1-2F9CC1C6DA10}" type="presParOf" srcId="{A2FAA6CE-1AB5-4114-9B57-93FDBE0E00B1}" destId="{8AF7DC25-37C4-4219-9710-A1782DCA2E01}" srcOrd="0" destOrd="0" presId="urn:microsoft.com/office/officeart/2018/2/layout/IconVerticalSolidList"/>
    <dgm:cxn modelId="{2B97D1E8-6BB2-4326-AD54-F0BA881D3E19}" type="presParOf" srcId="{8AF7DC25-37C4-4219-9710-A1782DCA2E01}" destId="{F895EE47-6FE6-4B1F-9470-6783D4A51D9A}" srcOrd="0" destOrd="0" presId="urn:microsoft.com/office/officeart/2018/2/layout/IconVerticalSolidList"/>
    <dgm:cxn modelId="{4B1227EC-FACA-45AB-BAAB-6D72C56E02BA}" type="presParOf" srcId="{8AF7DC25-37C4-4219-9710-A1782DCA2E01}" destId="{6B506D4A-9D88-4D6D-8765-3E7707B67922}" srcOrd="1" destOrd="0" presId="urn:microsoft.com/office/officeart/2018/2/layout/IconVerticalSolidList"/>
    <dgm:cxn modelId="{FCE190E2-C3C7-4B60-A8DB-81F9FA8CC00B}" type="presParOf" srcId="{8AF7DC25-37C4-4219-9710-A1782DCA2E01}" destId="{F637EB29-E683-4478-975C-1EED1F3635A3}" srcOrd="2" destOrd="0" presId="urn:microsoft.com/office/officeart/2018/2/layout/IconVerticalSolidList"/>
    <dgm:cxn modelId="{4319C6C3-FE64-4437-B87F-E5777B582D7A}" type="presParOf" srcId="{8AF7DC25-37C4-4219-9710-A1782DCA2E01}" destId="{0B191687-BEB5-4A9E-9A51-90564871A13E}" srcOrd="3" destOrd="0" presId="urn:microsoft.com/office/officeart/2018/2/layout/IconVerticalSolidList"/>
    <dgm:cxn modelId="{A8A60075-7CA0-4AA1-90FC-BE9BD26D24E8}" type="presParOf" srcId="{A2FAA6CE-1AB5-4114-9B57-93FDBE0E00B1}" destId="{DD2C9091-62A8-4C10-BE19-EB5FE6211639}" srcOrd="1" destOrd="0" presId="urn:microsoft.com/office/officeart/2018/2/layout/IconVerticalSolidList"/>
    <dgm:cxn modelId="{0D0D7AF0-2FCB-4F0E-A4A0-4ED0A8CA733D}" type="presParOf" srcId="{A2FAA6CE-1AB5-4114-9B57-93FDBE0E00B1}" destId="{89DBAE0E-EE21-43F9-81DE-64D5CA2422DB}" srcOrd="2" destOrd="0" presId="urn:microsoft.com/office/officeart/2018/2/layout/IconVerticalSolidList"/>
    <dgm:cxn modelId="{91FA41F0-99EC-4215-A5E3-2D6096E597A8}" type="presParOf" srcId="{89DBAE0E-EE21-43F9-81DE-64D5CA2422DB}" destId="{9271FBBC-DA19-45E4-B4B1-5AAF0ED5BFAE}" srcOrd="0" destOrd="0" presId="urn:microsoft.com/office/officeart/2018/2/layout/IconVerticalSolidList"/>
    <dgm:cxn modelId="{C8B80CA1-9EA4-456F-BF96-C72FB9C781DF}" type="presParOf" srcId="{89DBAE0E-EE21-43F9-81DE-64D5CA2422DB}" destId="{C57750E5-EEA0-4B0E-BCA4-C99A1D385825}" srcOrd="1" destOrd="0" presId="urn:microsoft.com/office/officeart/2018/2/layout/IconVerticalSolidList"/>
    <dgm:cxn modelId="{E9737D14-B09D-4882-93D4-87BF050BDB64}" type="presParOf" srcId="{89DBAE0E-EE21-43F9-81DE-64D5CA2422DB}" destId="{AB0D796E-BFBD-4BD5-A854-EB8A7BF86BC1}" srcOrd="2" destOrd="0" presId="urn:microsoft.com/office/officeart/2018/2/layout/IconVerticalSolidList"/>
    <dgm:cxn modelId="{F4CF5651-7D3B-484C-B310-AD1F2477E5BA}" type="presParOf" srcId="{89DBAE0E-EE21-43F9-81DE-64D5CA2422DB}" destId="{C2544B2B-4C14-478A-9D72-30B6DA9E033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3A250-DD60-4BC1-9863-E517D3520145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61F0197-D7A3-4BC6-9A0A-21F598044C48}">
      <dgm:prSet/>
      <dgm:spPr/>
      <dgm:t>
        <a:bodyPr/>
        <a:lstStyle/>
        <a:p>
          <a:r>
            <a:rPr lang="en-US" b="1"/>
            <a:t>Changes in the cells of the body that can occur in any tissue.</a:t>
          </a:r>
          <a:endParaRPr lang="en-US"/>
        </a:p>
      </dgm:t>
    </dgm:pt>
    <dgm:pt modelId="{5286F3D7-7504-4C7B-901F-AEC4AC1FBFD8}" type="parTrans" cxnId="{802A082F-CBEF-43A6-BA34-038634E09C21}">
      <dgm:prSet/>
      <dgm:spPr/>
      <dgm:t>
        <a:bodyPr/>
        <a:lstStyle/>
        <a:p>
          <a:endParaRPr lang="en-US"/>
        </a:p>
      </dgm:t>
    </dgm:pt>
    <dgm:pt modelId="{0860C09A-CDC5-44C7-BA0B-256E5667415E}" type="sibTrans" cxnId="{802A082F-CBEF-43A6-BA34-038634E09C2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14B6C6E-CEA1-48AC-8C51-C06C1C95E904}">
      <dgm:prSet/>
      <dgm:spPr/>
      <dgm:t>
        <a:bodyPr/>
        <a:lstStyle/>
        <a:p>
          <a:r>
            <a:rPr lang="en-US" b="1"/>
            <a:t>Cancer cells take oxygen and nutrients away from healthy cells and tumors impair normal organ function.</a:t>
          </a:r>
          <a:endParaRPr lang="en-US"/>
        </a:p>
      </dgm:t>
    </dgm:pt>
    <dgm:pt modelId="{F34FEA5B-816C-4895-9916-6BB7C6212B02}" type="parTrans" cxnId="{6F9C031C-22B5-4278-8F86-803C4B90C9EA}">
      <dgm:prSet/>
      <dgm:spPr/>
      <dgm:t>
        <a:bodyPr/>
        <a:lstStyle/>
        <a:p>
          <a:endParaRPr lang="en-US"/>
        </a:p>
      </dgm:t>
    </dgm:pt>
    <dgm:pt modelId="{CF8CF04B-F503-4185-BCBB-00F2CD663E28}" type="sibTrans" cxnId="{6F9C031C-22B5-4278-8F86-803C4B90C9E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8A1BC26-FC5C-4EFF-B79D-7FAEF4D33284}" type="pres">
      <dgm:prSet presAssocID="{2073A250-DD60-4BC1-9863-E517D3520145}" presName="Name0" presStyleCnt="0">
        <dgm:presLayoutVars>
          <dgm:animLvl val="lvl"/>
          <dgm:resizeHandles val="exact"/>
        </dgm:presLayoutVars>
      </dgm:prSet>
      <dgm:spPr/>
    </dgm:pt>
    <dgm:pt modelId="{B5B6D10B-DAF8-4F4A-BFAA-F24722AFBE69}" type="pres">
      <dgm:prSet presAssocID="{761F0197-D7A3-4BC6-9A0A-21F598044C48}" presName="compositeNode" presStyleCnt="0">
        <dgm:presLayoutVars>
          <dgm:bulletEnabled val="1"/>
        </dgm:presLayoutVars>
      </dgm:prSet>
      <dgm:spPr/>
    </dgm:pt>
    <dgm:pt modelId="{1D38A0E0-AF03-4B0A-AFE3-496B3B5E89AF}" type="pres">
      <dgm:prSet presAssocID="{761F0197-D7A3-4BC6-9A0A-21F598044C48}" presName="bgRect" presStyleLbl="bgAccFollowNode1" presStyleIdx="0" presStyleCnt="2"/>
      <dgm:spPr/>
    </dgm:pt>
    <dgm:pt modelId="{ACFB0D43-3406-4F59-9A3B-C6EE94A6091B}" type="pres">
      <dgm:prSet presAssocID="{0860C09A-CDC5-44C7-BA0B-256E5667415E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6F9C1BED-E294-43A4-8D02-1BE4C2DE4EBF}" type="pres">
      <dgm:prSet presAssocID="{761F0197-D7A3-4BC6-9A0A-21F598044C48}" presName="bottomLine" presStyleLbl="alignNode1" presStyleIdx="1" presStyleCnt="4">
        <dgm:presLayoutVars/>
      </dgm:prSet>
      <dgm:spPr/>
    </dgm:pt>
    <dgm:pt modelId="{E4C3E3DB-A2D7-4ABB-A0C6-1815786F43E6}" type="pres">
      <dgm:prSet presAssocID="{761F0197-D7A3-4BC6-9A0A-21F598044C48}" presName="nodeText" presStyleLbl="bgAccFollowNode1" presStyleIdx="0" presStyleCnt="2">
        <dgm:presLayoutVars>
          <dgm:bulletEnabled val="1"/>
        </dgm:presLayoutVars>
      </dgm:prSet>
      <dgm:spPr/>
    </dgm:pt>
    <dgm:pt modelId="{A37CFEFA-43DE-4A8C-8631-39B24AC82F93}" type="pres">
      <dgm:prSet presAssocID="{0860C09A-CDC5-44C7-BA0B-256E5667415E}" presName="sibTrans" presStyleCnt="0"/>
      <dgm:spPr/>
    </dgm:pt>
    <dgm:pt modelId="{6D7B4E97-A725-4216-A932-159D778FC06A}" type="pres">
      <dgm:prSet presAssocID="{014B6C6E-CEA1-48AC-8C51-C06C1C95E904}" presName="compositeNode" presStyleCnt="0">
        <dgm:presLayoutVars>
          <dgm:bulletEnabled val="1"/>
        </dgm:presLayoutVars>
      </dgm:prSet>
      <dgm:spPr/>
    </dgm:pt>
    <dgm:pt modelId="{59962B3E-670F-4F08-8AD4-810041ADB32C}" type="pres">
      <dgm:prSet presAssocID="{014B6C6E-CEA1-48AC-8C51-C06C1C95E904}" presName="bgRect" presStyleLbl="bgAccFollowNode1" presStyleIdx="1" presStyleCnt="2"/>
      <dgm:spPr/>
    </dgm:pt>
    <dgm:pt modelId="{6636D408-63A0-4752-9781-E893673D6A19}" type="pres">
      <dgm:prSet presAssocID="{CF8CF04B-F503-4185-BCBB-00F2CD663E28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386A68DD-5AEB-41C9-98FF-F7CF0FE3ADFA}" type="pres">
      <dgm:prSet presAssocID="{014B6C6E-CEA1-48AC-8C51-C06C1C95E904}" presName="bottomLine" presStyleLbl="alignNode1" presStyleIdx="3" presStyleCnt="4">
        <dgm:presLayoutVars/>
      </dgm:prSet>
      <dgm:spPr/>
    </dgm:pt>
    <dgm:pt modelId="{3A6F3674-7E9C-49CB-B7FA-FAA1667D5DE2}" type="pres">
      <dgm:prSet presAssocID="{014B6C6E-CEA1-48AC-8C51-C06C1C95E904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FA16680C-EEA5-48F8-BD85-D3D39C89E52D}" type="presOf" srcId="{761F0197-D7A3-4BC6-9A0A-21F598044C48}" destId="{E4C3E3DB-A2D7-4ABB-A0C6-1815786F43E6}" srcOrd="1" destOrd="0" presId="urn:microsoft.com/office/officeart/2016/7/layout/BasicLinearProcessNumbered"/>
    <dgm:cxn modelId="{6FCD330D-59B8-41E1-8016-B5506BC11889}" type="presOf" srcId="{2073A250-DD60-4BC1-9863-E517D3520145}" destId="{C8A1BC26-FC5C-4EFF-B79D-7FAEF4D33284}" srcOrd="0" destOrd="0" presId="urn:microsoft.com/office/officeart/2016/7/layout/BasicLinearProcessNumbered"/>
    <dgm:cxn modelId="{D393990E-D417-4948-BEF2-CBC20146A3D7}" type="presOf" srcId="{014B6C6E-CEA1-48AC-8C51-C06C1C95E904}" destId="{3A6F3674-7E9C-49CB-B7FA-FAA1667D5DE2}" srcOrd="1" destOrd="0" presId="urn:microsoft.com/office/officeart/2016/7/layout/BasicLinearProcessNumbered"/>
    <dgm:cxn modelId="{6F9C031C-22B5-4278-8F86-803C4B90C9EA}" srcId="{2073A250-DD60-4BC1-9863-E517D3520145}" destId="{014B6C6E-CEA1-48AC-8C51-C06C1C95E904}" srcOrd="1" destOrd="0" parTransId="{F34FEA5B-816C-4895-9916-6BB7C6212B02}" sibTransId="{CF8CF04B-F503-4185-BCBB-00F2CD663E28}"/>
    <dgm:cxn modelId="{3594BE2A-AF9B-4FCD-8466-B8F08C4E3DDD}" type="presOf" srcId="{CF8CF04B-F503-4185-BCBB-00F2CD663E28}" destId="{6636D408-63A0-4752-9781-E893673D6A19}" srcOrd="0" destOrd="0" presId="urn:microsoft.com/office/officeart/2016/7/layout/BasicLinearProcessNumbered"/>
    <dgm:cxn modelId="{802A082F-CBEF-43A6-BA34-038634E09C21}" srcId="{2073A250-DD60-4BC1-9863-E517D3520145}" destId="{761F0197-D7A3-4BC6-9A0A-21F598044C48}" srcOrd="0" destOrd="0" parTransId="{5286F3D7-7504-4C7B-901F-AEC4AC1FBFD8}" sibTransId="{0860C09A-CDC5-44C7-BA0B-256E5667415E}"/>
    <dgm:cxn modelId="{534D515C-751A-4CB3-B1B1-53648864DF4F}" type="presOf" srcId="{761F0197-D7A3-4BC6-9A0A-21F598044C48}" destId="{1D38A0E0-AF03-4B0A-AFE3-496B3B5E89AF}" srcOrd="0" destOrd="0" presId="urn:microsoft.com/office/officeart/2016/7/layout/BasicLinearProcessNumbered"/>
    <dgm:cxn modelId="{4DBEAF57-305E-459F-A45E-2AE5FD627CD5}" type="presOf" srcId="{0860C09A-CDC5-44C7-BA0B-256E5667415E}" destId="{ACFB0D43-3406-4F59-9A3B-C6EE94A6091B}" srcOrd="0" destOrd="0" presId="urn:microsoft.com/office/officeart/2016/7/layout/BasicLinearProcessNumbered"/>
    <dgm:cxn modelId="{56CDE7B6-1C44-4F34-9FE8-E92D4E393AB0}" type="presOf" srcId="{014B6C6E-CEA1-48AC-8C51-C06C1C95E904}" destId="{59962B3E-670F-4F08-8AD4-810041ADB32C}" srcOrd="0" destOrd="0" presId="urn:microsoft.com/office/officeart/2016/7/layout/BasicLinearProcessNumbered"/>
    <dgm:cxn modelId="{574E692A-F3D9-46E0-9B73-9D719CE5E063}" type="presParOf" srcId="{C8A1BC26-FC5C-4EFF-B79D-7FAEF4D33284}" destId="{B5B6D10B-DAF8-4F4A-BFAA-F24722AFBE69}" srcOrd="0" destOrd="0" presId="urn:microsoft.com/office/officeart/2016/7/layout/BasicLinearProcessNumbered"/>
    <dgm:cxn modelId="{B26BDCFF-0BA2-4BF9-AA18-A8B511FC44E6}" type="presParOf" srcId="{B5B6D10B-DAF8-4F4A-BFAA-F24722AFBE69}" destId="{1D38A0E0-AF03-4B0A-AFE3-496B3B5E89AF}" srcOrd="0" destOrd="0" presId="urn:microsoft.com/office/officeart/2016/7/layout/BasicLinearProcessNumbered"/>
    <dgm:cxn modelId="{60CCB458-61C4-4976-A3ED-57CAF4B95F6F}" type="presParOf" srcId="{B5B6D10B-DAF8-4F4A-BFAA-F24722AFBE69}" destId="{ACFB0D43-3406-4F59-9A3B-C6EE94A6091B}" srcOrd="1" destOrd="0" presId="urn:microsoft.com/office/officeart/2016/7/layout/BasicLinearProcessNumbered"/>
    <dgm:cxn modelId="{28FA5304-6F98-4878-BF95-E6C968AA36DC}" type="presParOf" srcId="{B5B6D10B-DAF8-4F4A-BFAA-F24722AFBE69}" destId="{6F9C1BED-E294-43A4-8D02-1BE4C2DE4EBF}" srcOrd="2" destOrd="0" presId="urn:microsoft.com/office/officeart/2016/7/layout/BasicLinearProcessNumbered"/>
    <dgm:cxn modelId="{41E13919-50A8-40B8-B8CB-700F254A66C4}" type="presParOf" srcId="{B5B6D10B-DAF8-4F4A-BFAA-F24722AFBE69}" destId="{E4C3E3DB-A2D7-4ABB-A0C6-1815786F43E6}" srcOrd="3" destOrd="0" presId="urn:microsoft.com/office/officeart/2016/7/layout/BasicLinearProcessNumbered"/>
    <dgm:cxn modelId="{07AE694C-B78B-4BD1-A340-AF28F3591ED8}" type="presParOf" srcId="{C8A1BC26-FC5C-4EFF-B79D-7FAEF4D33284}" destId="{A37CFEFA-43DE-4A8C-8631-39B24AC82F93}" srcOrd="1" destOrd="0" presId="urn:microsoft.com/office/officeart/2016/7/layout/BasicLinearProcessNumbered"/>
    <dgm:cxn modelId="{604A2157-E63E-4A7C-AF7C-BE722084D7DD}" type="presParOf" srcId="{C8A1BC26-FC5C-4EFF-B79D-7FAEF4D33284}" destId="{6D7B4E97-A725-4216-A932-159D778FC06A}" srcOrd="2" destOrd="0" presId="urn:microsoft.com/office/officeart/2016/7/layout/BasicLinearProcessNumbered"/>
    <dgm:cxn modelId="{FD88D129-D79B-4B8B-8D38-9BBE8F5CE61D}" type="presParOf" srcId="{6D7B4E97-A725-4216-A932-159D778FC06A}" destId="{59962B3E-670F-4F08-8AD4-810041ADB32C}" srcOrd="0" destOrd="0" presId="urn:microsoft.com/office/officeart/2016/7/layout/BasicLinearProcessNumbered"/>
    <dgm:cxn modelId="{C4CA76F6-7F55-4601-9C6B-72A7DEADFABA}" type="presParOf" srcId="{6D7B4E97-A725-4216-A932-159D778FC06A}" destId="{6636D408-63A0-4752-9781-E893673D6A19}" srcOrd="1" destOrd="0" presId="urn:microsoft.com/office/officeart/2016/7/layout/BasicLinearProcessNumbered"/>
    <dgm:cxn modelId="{42466160-4611-4640-AB4C-1E99E684608D}" type="presParOf" srcId="{6D7B4E97-A725-4216-A932-159D778FC06A}" destId="{386A68DD-5AEB-41C9-98FF-F7CF0FE3ADFA}" srcOrd="2" destOrd="0" presId="urn:microsoft.com/office/officeart/2016/7/layout/BasicLinearProcessNumbered"/>
    <dgm:cxn modelId="{89E26C41-19F5-47C8-B60F-84839152B002}" type="presParOf" srcId="{6D7B4E97-A725-4216-A932-159D778FC06A}" destId="{3A6F3674-7E9C-49CB-B7FA-FAA1667D5DE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1A3CAE-F3A6-4264-A6F4-CA02F2E91F68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2FA55D-F5B5-4E6E-90E7-168D7CFFE812}">
      <dgm:prSet/>
      <dgm:spPr/>
      <dgm:t>
        <a:bodyPr/>
        <a:lstStyle/>
        <a:p>
          <a:r>
            <a:rPr lang="en-US" b="1" dirty="0">
              <a:solidFill>
                <a:schemeClr val="accent2"/>
              </a:solidFill>
            </a:rPr>
            <a:t>hyperplasia</a:t>
          </a:r>
          <a:r>
            <a:rPr lang="en-US" b="1" dirty="0"/>
            <a:t>:  the cells divide and produce large #s of cells.</a:t>
          </a:r>
          <a:endParaRPr lang="en-US" dirty="0"/>
        </a:p>
      </dgm:t>
    </dgm:pt>
    <dgm:pt modelId="{C6B5BAEB-EB98-4A68-87E1-B288970F9D0C}" type="parTrans" cxnId="{9080CB7F-8194-4D0F-BFF4-8680A6759B1B}">
      <dgm:prSet/>
      <dgm:spPr/>
      <dgm:t>
        <a:bodyPr/>
        <a:lstStyle/>
        <a:p>
          <a:endParaRPr lang="en-US"/>
        </a:p>
      </dgm:t>
    </dgm:pt>
    <dgm:pt modelId="{20FA3378-5F75-40A3-8E29-9025C6EEF2FD}" type="sibTrans" cxnId="{9080CB7F-8194-4D0F-BFF4-8680A6759B1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D46030B-2C58-428A-98A8-05D49FB7DAA6}">
      <dgm:prSet/>
      <dgm:spPr/>
      <dgm:t>
        <a:bodyPr/>
        <a:lstStyle/>
        <a:p>
          <a:r>
            <a:rPr lang="en-US" b="1" dirty="0">
              <a:solidFill>
                <a:schemeClr val="accent1"/>
              </a:solidFill>
            </a:rPr>
            <a:t>anaplasia</a:t>
          </a:r>
          <a:r>
            <a:rPr lang="en-US" b="1" dirty="0"/>
            <a:t>:  abnormal cell structure that causes the cell to function improperly.</a:t>
          </a:r>
          <a:endParaRPr lang="en-US" dirty="0"/>
        </a:p>
      </dgm:t>
    </dgm:pt>
    <dgm:pt modelId="{1376F3A5-8F52-4FFF-AC3B-2BCB2D3001E3}" type="parTrans" cxnId="{820AC9DA-A7E4-4413-8E82-3BE46D8246B9}">
      <dgm:prSet/>
      <dgm:spPr/>
      <dgm:t>
        <a:bodyPr/>
        <a:lstStyle/>
        <a:p>
          <a:endParaRPr lang="en-US"/>
        </a:p>
      </dgm:t>
    </dgm:pt>
    <dgm:pt modelId="{B0019E27-82A1-4277-83B9-18F07AE0C5F7}" type="sibTrans" cxnId="{820AC9DA-A7E4-4413-8E82-3BE46D8246B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6BD63605-9D2F-40B5-A05B-F8661116CFA3}">
      <dgm:prSet/>
      <dgm:spPr/>
      <dgm:t>
        <a:bodyPr/>
        <a:lstStyle/>
        <a:p>
          <a:r>
            <a:rPr lang="en-US" b="1" dirty="0">
              <a:solidFill>
                <a:schemeClr val="accent6"/>
              </a:solidFill>
            </a:rPr>
            <a:t>metastasis</a:t>
          </a:r>
          <a:r>
            <a:rPr lang="en-US" b="1" dirty="0"/>
            <a:t>:  cancer cells move from where they originate to other organs.</a:t>
          </a:r>
          <a:endParaRPr lang="en-US" dirty="0"/>
        </a:p>
      </dgm:t>
    </dgm:pt>
    <dgm:pt modelId="{CA745A22-9940-4BD5-9E11-C1B521DEF3CD}" type="parTrans" cxnId="{55AED09B-CF75-41CB-BCDC-1A53DAFD2972}">
      <dgm:prSet/>
      <dgm:spPr/>
      <dgm:t>
        <a:bodyPr/>
        <a:lstStyle/>
        <a:p>
          <a:endParaRPr lang="en-US"/>
        </a:p>
      </dgm:t>
    </dgm:pt>
    <dgm:pt modelId="{60C6C46E-6195-4461-A92B-F896886231C5}" type="sibTrans" cxnId="{55AED09B-CF75-41CB-BCDC-1A53DAFD297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FBE5E36-AD93-4930-96A7-221075E42BC2}" type="pres">
      <dgm:prSet presAssocID="{B51A3CAE-F3A6-4264-A6F4-CA02F2E91F68}" presName="Name0" presStyleCnt="0">
        <dgm:presLayoutVars>
          <dgm:animLvl val="lvl"/>
          <dgm:resizeHandles val="exact"/>
        </dgm:presLayoutVars>
      </dgm:prSet>
      <dgm:spPr/>
    </dgm:pt>
    <dgm:pt modelId="{FB42E9B8-0187-44DC-8F4D-3BB16A852563}" type="pres">
      <dgm:prSet presAssocID="{ED2FA55D-F5B5-4E6E-90E7-168D7CFFE812}" presName="compositeNode" presStyleCnt="0">
        <dgm:presLayoutVars>
          <dgm:bulletEnabled val="1"/>
        </dgm:presLayoutVars>
      </dgm:prSet>
      <dgm:spPr/>
    </dgm:pt>
    <dgm:pt modelId="{263BAD3A-D257-492F-9CB0-001C625DECF2}" type="pres">
      <dgm:prSet presAssocID="{ED2FA55D-F5B5-4E6E-90E7-168D7CFFE812}" presName="bgRect" presStyleLbl="bgAccFollowNode1" presStyleIdx="0" presStyleCnt="3"/>
      <dgm:spPr/>
    </dgm:pt>
    <dgm:pt modelId="{01FEB2B1-E406-480E-8BB1-B1DEE2F1E35B}" type="pres">
      <dgm:prSet presAssocID="{20FA3378-5F75-40A3-8E29-9025C6EEF2F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57C3395-AFFC-4E0C-A147-CF4E57D9F85E}" type="pres">
      <dgm:prSet presAssocID="{ED2FA55D-F5B5-4E6E-90E7-168D7CFFE812}" presName="bottomLine" presStyleLbl="alignNode1" presStyleIdx="1" presStyleCnt="6">
        <dgm:presLayoutVars/>
      </dgm:prSet>
      <dgm:spPr/>
    </dgm:pt>
    <dgm:pt modelId="{AF23C608-5BDD-47F7-ABF1-ECD834BA49F4}" type="pres">
      <dgm:prSet presAssocID="{ED2FA55D-F5B5-4E6E-90E7-168D7CFFE812}" presName="nodeText" presStyleLbl="bgAccFollowNode1" presStyleIdx="0" presStyleCnt="3">
        <dgm:presLayoutVars>
          <dgm:bulletEnabled val="1"/>
        </dgm:presLayoutVars>
      </dgm:prSet>
      <dgm:spPr/>
    </dgm:pt>
    <dgm:pt modelId="{398CF3A6-ACEC-41D5-9DB7-917E80393A03}" type="pres">
      <dgm:prSet presAssocID="{20FA3378-5F75-40A3-8E29-9025C6EEF2FD}" presName="sibTrans" presStyleCnt="0"/>
      <dgm:spPr/>
    </dgm:pt>
    <dgm:pt modelId="{3CFDD46A-FA7A-42D7-B35C-CD28C8CA457B}" type="pres">
      <dgm:prSet presAssocID="{FD46030B-2C58-428A-98A8-05D49FB7DAA6}" presName="compositeNode" presStyleCnt="0">
        <dgm:presLayoutVars>
          <dgm:bulletEnabled val="1"/>
        </dgm:presLayoutVars>
      </dgm:prSet>
      <dgm:spPr/>
    </dgm:pt>
    <dgm:pt modelId="{28FC41C6-B078-4EC8-8854-0C4D83834F61}" type="pres">
      <dgm:prSet presAssocID="{FD46030B-2C58-428A-98A8-05D49FB7DAA6}" presName="bgRect" presStyleLbl="bgAccFollowNode1" presStyleIdx="1" presStyleCnt="3"/>
      <dgm:spPr/>
    </dgm:pt>
    <dgm:pt modelId="{BFCB117B-91F4-4882-B15A-42D411CA88D2}" type="pres">
      <dgm:prSet presAssocID="{B0019E27-82A1-4277-83B9-18F07AE0C5F7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222C717-6C17-4499-B2F6-34BB21D70062}" type="pres">
      <dgm:prSet presAssocID="{FD46030B-2C58-428A-98A8-05D49FB7DAA6}" presName="bottomLine" presStyleLbl="alignNode1" presStyleIdx="3" presStyleCnt="6">
        <dgm:presLayoutVars/>
      </dgm:prSet>
      <dgm:spPr/>
    </dgm:pt>
    <dgm:pt modelId="{6BB7726A-45B5-45EF-B286-1E33D0F55FB6}" type="pres">
      <dgm:prSet presAssocID="{FD46030B-2C58-428A-98A8-05D49FB7DAA6}" presName="nodeText" presStyleLbl="bgAccFollowNode1" presStyleIdx="1" presStyleCnt="3">
        <dgm:presLayoutVars>
          <dgm:bulletEnabled val="1"/>
        </dgm:presLayoutVars>
      </dgm:prSet>
      <dgm:spPr/>
    </dgm:pt>
    <dgm:pt modelId="{E3C1CE8C-1389-4A21-B6F6-BB67CEA641FE}" type="pres">
      <dgm:prSet presAssocID="{B0019E27-82A1-4277-83B9-18F07AE0C5F7}" presName="sibTrans" presStyleCnt="0"/>
      <dgm:spPr/>
    </dgm:pt>
    <dgm:pt modelId="{993BB1D1-5368-49AD-AB93-389096567FA4}" type="pres">
      <dgm:prSet presAssocID="{6BD63605-9D2F-40B5-A05B-F8661116CFA3}" presName="compositeNode" presStyleCnt="0">
        <dgm:presLayoutVars>
          <dgm:bulletEnabled val="1"/>
        </dgm:presLayoutVars>
      </dgm:prSet>
      <dgm:spPr/>
    </dgm:pt>
    <dgm:pt modelId="{F4AA8DC2-54A5-404B-B73C-3183C5943E6D}" type="pres">
      <dgm:prSet presAssocID="{6BD63605-9D2F-40B5-A05B-F8661116CFA3}" presName="bgRect" presStyleLbl="bgAccFollowNode1" presStyleIdx="2" presStyleCnt="3"/>
      <dgm:spPr/>
    </dgm:pt>
    <dgm:pt modelId="{5DE4F294-BDA6-4AC0-A7F0-AB4CE9BD40DA}" type="pres">
      <dgm:prSet presAssocID="{60C6C46E-6195-4461-A92B-F896886231C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B8342861-B6FD-4A39-B7DC-23CAED0B684C}" type="pres">
      <dgm:prSet presAssocID="{6BD63605-9D2F-40B5-A05B-F8661116CFA3}" presName="bottomLine" presStyleLbl="alignNode1" presStyleIdx="5" presStyleCnt="6">
        <dgm:presLayoutVars/>
      </dgm:prSet>
      <dgm:spPr/>
    </dgm:pt>
    <dgm:pt modelId="{22BFCAF7-5596-4E4C-969B-B6FFBB26C2F0}" type="pres">
      <dgm:prSet presAssocID="{6BD63605-9D2F-40B5-A05B-F8661116CFA3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B26260B-02C5-4446-ACCA-5CD1024BC9DF}" type="presOf" srcId="{6BD63605-9D2F-40B5-A05B-F8661116CFA3}" destId="{F4AA8DC2-54A5-404B-B73C-3183C5943E6D}" srcOrd="0" destOrd="0" presId="urn:microsoft.com/office/officeart/2016/7/layout/BasicLinearProcessNumbered"/>
    <dgm:cxn modelId="{B22AD01D-E221-47A5-9C36-3F60E15129B5}" type="presOf" srcId="{6BD63605-9D2F-40B5-A05B-F8661116CFA3}" destId="{22BFCAF7-5596-4E4C-969B-B6FFBB26C2F0}" srcOrd="1" destOrd="0" presId="urn:microsoft.com/office/officeart/2016/7/layout/BasicLinearProcessNumbered"/>
    <dgm:cxn modelId="{866FA23A-6580-41A2-8CA9-04E002E50C8B}" type="presOf" srcId="{FD46030B-2C58-428A-98A8-05D49FB7DAA6}" destId="{28FC41C6-B078-4EC8-8854-0C4D83834F61}" srcOrd="0" destOrd="0" presId="urn:microsoft.com/office/officeart/2016/7/layout/BasicLinearProcessNumbered"/>
    <dgm:cxn modelId="{94D74473-E397-4C69-8396-BA396183CD7A}" type="presOf" srcId="{20FA3378-5F75-40A3-8E29-9025C6EEF2FD}" destId="{01FEB2B1-E406-480E-8BB1-B1DEE2F1E35B}" srcOrd="0" destOrd="0" presId="urn:microsoft.com/office/officeart/2016/7/layout/BasicLinearProcessNumbered"/>
    <dgm:cxn modelId="{54435C54-F3C5-4F2F-BD55-363991BC4744}" type="presOf" srcId="{B0019E27-82A1-4277-83B9-18F07AE0C5F7}" destId="{BFCB117B-91F4-4882-B15A-42D411CA88D2}" srcOrd="0" destOrd="0" presId="urn:microsoft.com/office/officeart/2016/7/layout/BasicLinearProcessNumbered"/>
    <dgm:cxn modelId="{9EA6D255-1A1F-4E81-AD44-6DA9E298F795}" type="presOf" srcId="{FD46030B-2C58-428A-98A8-05D49FB7DAA6}" destId="{6BB7726A-45B5-45EF-B286-1E33D0F55FB6}" srcOrd="1" destOrd="0" presId="urn:microsoft.com/office/officeart/2016/7/layout/BasicLinearProcessNumbered"/>
    <dgm:cxn modelId="{9080CB7F-8194-4D0F-BFF4-8680A6759B1B}" srcId="{B51A3CAE-F3A6-4264-A6F4-CA02F2E91F68}" destId="{ED2FA55D-F5B5-4E6E-90E7-168D7CFFE812}" srcOrd="0" destOrd="0" parTransId="{C6B5BAEB-EB98-4A68-87E1-B288970F9D0C}" sibTransId="{20FA3378-5F75-40A3-8E29-9025C6EEF2FD}"/>
    <dgm:cxn modelId="{2FABA182-6EFE-4C5D-8D00-15F63373384C}" type="presOf" srcId="{ED2FA55D-F5B5-4E6E-90E7-168D7CFFE812}" destId="{AF23C608-5BDD-47F7-ABF1-ECD834BA49F4}" srcOrd="1" destOrd="0" presId="urn:microsoft.com/office/officeart/2016/7/layout/BasicLinearProcessNumbered"/>
    <dgm:cxn modelId="{55AED09B-CF75-41CB-BCDC-1A53DAFD2972}" srcId="{B51A3CAE-F3A6-4264-A6F4-CA02F2E91F68}" destId="{6BD63605-9D2F-40B5-A05B-F8661116CFA3}" srcOrd="2" destOrd="0" parTransId="{CA745A22-9940-4BD5-9E11-C1B521DEF3CD}" sibTransId="{60C6C46E-6195-4461-A92B-F896886231C5}"/>
    <dgm:cxn modelId="{6B4B869E-3BE7-441B-A46D-1367FE62E1BA}" type="presOf" srcId="{B51A3CAE-F3A6-4264-A6F4-CA02F2E91F68}" destId="{0FBE5E36-AD93-4930-96A7-221075E42BC2}" srcOrd="0" destOrd="0" presId="urn:microsoft.com/office/officeart/2016/7/layout/BasicLinearProcessNumbered"/>
    <dgm:cxn modelId="{7731EEC1-95AB-42C4-908D-7618FA79C6D1}" type="presOf" srcId="{ED2FA55D-F5B5-4E6E-90E7-168D7CFFE812}" destId="{263BAD3A-D257-492F-9CB0-001C625DECF2}" srcOrd="0" destOrd="0" presId="urn:microsoft.com/office/officeart/2016/7/layout/BasicLinearProcessNumbered"/>
    <dgm:cxn modelId="{820AC9DA-A7E4-4413-8E82-3BE46D8246B9}" srcId="{B51A3CAE-F3A6-4264-A6F4-CA02F2E91F68}" destId="{FD46030B-2C58-428A-98A8-05D49FB7DAA6}" srcOrd="1" destOrd="0" parTransId="{1376F3A5-8F52-4FFF-AC3B-2BCB2D3001E3}" sibTransId="{B0019E27-82A1-4277-83B9-18F07AE0C5F7}"/>
    <dgm:cxn modelId="{E39D37DD-594A-4B0D-9671-BE1F3D25AD12}" type="presOf" srcId="{60C6C46E-6195-4461-A92B-F896886231C5}" destId="{5DE4F294-BDA6-4AC0-A7F0-AB4CE9BD40DA}" srcOrd="0" destOrd="0" presId="urn:microsoft.com/office/officeart/2016/7/layout/BasicLinearProcessNumbered"/>
    <dgm:cxn modelId="{8A223760-7B55-4160-AD55-49A9104C7314}" type="presParOf" srcId="{0FBE5E36-AD93-4930-96A7-221075E42BC2}" destId="{FB42E9B8-0187-44DC-8F4D-3BB16A852563}" srcOrd="0" destOrd="0" presId="urn:microsoft.com/office/officeart/2016/7/layout/BasicLinearProcessNumbered"/>
    <dgm:cxn modelId="{7D441571-5E78-437F-91BD-40432CF36A57}" type="presParOf" srcId="{FB42E9B8-0187-44DC-8F4D-3BB16A852563}" destId="{263BAD3A-D257-492F-9CB0-001C625DECF2}" srcOrd="0" destOrd="0" presId="urn:microsoft.com/office/officeart/2016/7/layout/BasicLinearProcessNumbered"/>
    <dgm:cxn modelId="{2DCDD9F6-6BAA-47BE-8C7F-63821AB8633E}" type="presParOf" srcId="{FB42E9B8-0187-44DC-8F4D-3BB16A852563}" destId="{01FEB2B1-E406-480E-8BB1-B1DEE2F1E35B}" srcOrd="1" destOrd="0" presId="urn:microsoft.com/office/officeart/2016/7/layout/BasicLinearProcessNumbered"/>
    <dgm:cxn modelId="{5A7BB55B-C031-49CC-9F2C-B4D28D4E9909}" type="presParOf" srcId="{FB42E9B8-0187-44DC-8F4D-3BB16A852563}" destId="{757C3395-AFFC-4E0C-A147-CF4E57D9F85E}" srcOrd="2" destOrd="0" presId="urn:microsoft.com/office/officeart/2016/7/layout/BasicLinearProcessNumbered"/>
    <dgm:cxn modelId="{28F8D34E-E7FC-4281-80AB-FBE14DBA3011}" type="presParOf" srcId="{FB42E9B8-0187-44DC-8F4D-3BB16A852563}" destId="{AF23C608-5BDD-47F7-ABF1-ECD834BA49F4}" srcOrd="3" destOrd="0" presId="urn:microsoft.com/office/officeart/2016/7/layout/BasicLinearProcessNumbered"/>
    <dgm:cxn modelId="{D75148FA-BFBA-4FA2-9199-259BEFFE29AC}" type="presParOf" srcId="{0FBE5E36-AD93-4930-96A7-221075E42BC2}" destId="{398CF3A6-ACEC-41D5-9DB7-917E80393A03}" srcOrd="1" destOrd="0" presId="urn:microsoft.com/office/officeart/2016/7/layout/BasicLinearProcessNumbered"/>
    <dgm:cxn modelId="{5AE26D71-D62A-4E42-85C6-6997D97B5123}" type="presParOf" srcId="{0FBE5E36-AD93-4930-96A7-221075E42BC2}" destId="{3CFDD46A-FA7A-42D7-B35C-CD28C8CA457B}" srcOrd="2" destOrd="0" presId="urn:microsoft.com/office/officeart/2016/7/layout/BasicLinearProcessNumbered"/>
    <dgm:cxn modelId="{88611EC8-36F3-44E9-B9F5-50E45B5E0AD0}" type="presParOf" srcId="{3CFDD46A-FA7A-42D7-B35C-CD28C8CA457B}" destId="{28FC41C6-B078-4EC8-8854-0C4D83834F61}" srcOrd="0" destOrd="0" presId="urn:microsoft.com/office/officeart/2016/7/layout/BasicLinearProcessNumbered"/>
    <dgm:cxn modelId="{9B8DC920-6E4C-4174-8CD4-E3FAE2F5709C}" type="presParOf" srcId="{3CFDD46A-FA7A-42D7-B35C-CD28C8CA457B}" destId="{BFCB117B-91F4-4882-B15A-42D411CA88D2}" srcOrd="1" destOrd="0" presId="urn:microsoft.com/office/officeart/2016/7/layout/BasicLinearProcessNumbered"/>
    <dgm:cxn modelId="{FDE994F5-C48E-49E0-96CC-F7E1942B8B6F}" type="presParOf" srcId="{3CFDD46A-FA7A-42D7-B35C-CD28C8CA457B}" destId="{8222C717-6C17-4499-B2F6-34BB21D70062}" srcOrd="2" destOrd="0" presId="urn:microsoft.com/office/officeart/2016/7/layout/BasicLinearProcessNumbered"/>
    <dgm:cxn modelId="{161B9026-C593-4985-A6B5-AAA1C1B6FCF9}" type="presParOf" srcId="{3CFDD46A-FA7A-42D7-B35C-CD28C8CA457B}" destId="{6BB7726A-45B5-45EF-B286-1E33D0F55FB6}" srcOrd="3" destOrd="0" presId="urn:microsoft.com/office/officeart/2016/7/layout/BasicLinearProcessNumbered"/>
    <dgm:cxn modelId="{DA908958-E623-4943-90CF-21981CF53FED}" type="presParOf" srcId="{0FBE5E36-AD93-4930-96A7-221075E42BC2}" destId="{E3C1CE8C-1389-4A21-B6F6-BB67CEA641FE}" srcOrd="3" destOrd="0" presId="urn:microsoft.com/office/officeart/2016/7/layout/BasicLinearProcessNumbered"/>
    <dgm:cxn modelId="{857B75B9-8CB6-46E7-B1D3-9C707CC44AF8}" type="presParOf" srcId="{0FBE5E36-AD93-4930-96A7-221075E42BC2}" destId="{993BB1D1-5368-49AD-AB93-389096567FA4}" srcOrd="4" destOrd="0" presId="urn:microsoft.com/office/officeart/2016/7/layout/BasicLinearProcessNumbered"/>
    <dgm:cxn modelId="{7BCF0203-79AA-4A0F-A8E4-AC49B329641A}" type="presParOf" srcId="{993BB1D1-5368-49AD-AB93-389096567FA4}" destId="{F4AA8DC2-54A5-404B-B73C-3183C5943E6D}" srcOrd="0" destOrd="0" presId="urn:microsoft.com/office/officeart/2016/7/layout/BasicLinearProcessNumbered"/>
    <dgm:cxn modelId="{AD63FFBC-5E51-4F83-8DED-E6953514F681}" type="presParOf" srcId="{993BB1D1-5368-49AD-AB93-389096567FA4}" destId="{5DE4F294-BDA6-4AC0-A7F0-AB4CE9BD40DA}" srcOrd="1" destOrd="0" presId="urn:microsoft.com/office/officeart/2016/7/layout/BasicLinearProcessNumbered"/>
    <dgm:cxn modelId="{435BE032-3698-44AA-9B7B-FAB9693C4BEF}" type="presParOf" srcId="{993BB1D1-5368-49AD-AB93-389096567FA4}" destId="{B8342861-B6FD-4A39-B7DC-23CAED0B684C}" srcOrd="2" destOrd="0" presId="urn:microsoft.com/office/officeart/2016/7/layout/BasicLinearProcessNumbered"/>
    <dgm:cxn modelId="{3E846C9C-C298-4BA0-BB9B-3D424E3AF2A9}" type="presParOf" srcId="{993BB1D1-5368-49AD-AB93-389096567FA4}" destId="{22BFCAF7-5596-4E4C-969B-B6FFBB26C2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59170-77A4-4FE5-9AEB-050E19C7FCBF}">
      <dsp:nvSpPr>
        <dsp:cNvPr id="0" name=""/>
        <dsp:cNvSpPr/>
      </dsp:nvSpPr>
      <dsp:spPr>
        <a:xfrm>
          <a:off x="931" y="343068"/>
          <a:ext cx="2180402" cy="1090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Prefix cyto-means “cell”</a:t>
          </a:r>
          <a:endParaRPr lang="en-US" sz="2400" kern="1200"/>
        </a:p>
      </dsp:txBody>
      <dsp:txXfrm>
        <a:off x="32862" y="374999"/>
        <a:ext cx="2116540" cy="1026339"/>
      </dsp:txXfrm>
    </dsp:sp>
    <dsp:sp modelId="{F91389ED-C00F-490B-823B-7C427A87B57A}">
      <dsp:nvSpPr>
        <dsp:cNvPr id="0" name=""/>
        <dsp:cNvSpPr/>
      </dsp:nvSpPr>
      <dsp:spPr>
        <a:xfrm>
          <a:off x="2726435" y="343068"/>
          <a:ext cx="2180402" cy="1090201"/>
        </a:xfrm>
        <a:prstGeom prst="roundRect">
          <a:avLst>
            <a:gd name="adj" fmla="val 10000"/>
          </a:avLst>
        </a:prstGeom>
        <a:solidFill>
          <a:schemeClr val="accent2">
            <a:hueOff val="-4979090"/>
            <a:satOff val="26639"/>
            <a:lumOff val="196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Suffix –cyte means “cell”</a:t>
          </a:r>
          <a:endParaRPr lang="en-US" sz="2400" kern="1200"/>
        </a:p>
      </dsp:txBody>
      <dsp:txXfrm>
        <a:off x="2758366" y="374999"/>
        <a:ext cx="2116540" cy="1026339"/>
      </dsp:txXfrm>
    </dsp:sp>
    <dsp:sp modelId="{3EB92A6C-FF31-40CD-8306-F1EEF3D11B6E}">
      <dsp:nvSpPr>
        <dsp:cNvPr id="0" name=""/>
        <dsp:cNvSpPr/>
      </dsp:nvSpPr>
      <dsp:spPr>
        <a:xfrm>
          <a:off x="5451939" y="343068"/>
          <a:ext cx="2180402" cy="1090201"/>
        </a:xfrm>
        <a:prstGeom prst="roundRect">
          <a:avLst>
            <a:gd name="adj" fmla="val 10000"/>
          </a:avLst>
        </a:prstGeom>
        <a:solidFill>
          <a:schemeClr val="accent2">
            <a:hueOff val="-9958180"/>
            <a:satOff val="53278"/>
            <a:lumOff val="392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Ex. Erythrocyte- red blood cell</a:t>
          </a:r>
          <a:endParaRPr lang="en-US" sz="2400" kern="1200"/>
        </a:p>
      </dsp:txBody>
      <dsp:txXfrm>
        <a:off x="5483870" y="374999"/>
        <a:ext cx="2116540" cy="1026339"/>
      </dsp:txXfrm>
    </dsp:sp>
    <dsp:sp modelId="{DF8B6121-6612-41CC-A594-E66F9C1873BC}">
      <dsp:nvSpPr>
        <dsp:cNvPr id="0" name=""/>
        <dsp:cNvSpPr/>
      </dsp:nvSpPr>
      <dsp:spPr>
        <a:xfrm>
          <a:off x="5669979" y="1433269"/>
          <a:ext cx="218040" cy="81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651"/>
              </a:lnTo>
              <a:lnTo>
                <a:pt x="218040" y="81765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B9D3D-2875-4C4E-AEB0-B307166D3E3C}">
      <dsp:nvSpPr>
        <dsp:cNvPr id="0" name=""/>
        <dsp:cNvSpPr/>
      </dsp:nvSpPr>
      <dsp:spPr>
        <a:xfrm>
          <a:off x="5888019" y="1705820"/>
          <a:ext cx="1744322" cy="1090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cytologist-one who studies 	cells</a:t>
          </a:r>
          <a:endParaRPr lang="en-US" sz="1900" kern="1200"/>
        </a:p>
      </dsp:txBody>
      <dsp:txXfrm>
        <a:off x="5919950" y="1737751"/>
        <a:ext cx="1680460" cy="1026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CE6B0-C128-4BEA-8CC2-1DB34D36663C}">
      <dsp:nvSpPr>
        <dsp:cNvPr id="0" name=""/>
        <dsp:cNvSpPr/>
      </dsp:nvSpPr>
      <dsp:spPr>
        <a:xfrm>
          <a:off x="563" y="943314"/>
          <a:ext cx="4612545" cy="1406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Prokaryotes are simple cells without a nucleus and most of the organelles found in eukaryotes.  Bacteria are the best examples.</a:t>
          </a:r>
          <a:endParaRPr lang="en-US" sz="2200" kern="1200"/>
        </a:p>
      </dsp:txBody>
      <dsp:txXfrm>
        <a:off x="563" y="943314"/>
        <a:ext cx="4612545" cy="1406826"/>
      </dsp:txXfrm>
    </dsp:sp>
    <dsp:sp modelId="{8F768441-8EB5-40C4-A2ED-E7B64AAD87AA}">
      <dsp:nvSpPr>
        <dsp:cNvPr id="0" name=""/>
        <dsp:cNvSpPr/>
      </dsp:nvSpPr>
      <dsp:spPr>
        <a:xfrm>
          <a:off x="563" y="2926709"/>
          <a:ext cx="4612545" cy="1406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Eukaryotes are larger cells with a nucleus and many organelles.  Animals, Plants, Protists, and Fungi.</a:t>
          </a:r>
          <a:endParaRPr lang="en-US" sz="2200" kern="1200"/>
        </a:p>
      </dsp:txBody>
      <dsp:txXfrm>
        <a:off x="563" y="2926709"/>
        <a:ext cx="4612545" cy="1406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5EE47-6FE6-4B1F-9470-6783D4A51D9A}">
      <dsp:nvSpPr>
        <dsp:cNvPr id="0" name=""/>
        <dsp:cNvSpPr/>
      </dsp:nvSpPr>
      <dsp:spPr>
        <a:xfrm>
          <a:off x="0" y="857488"/>
          <a:ext cx="4613672" cy="15830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506D4A-9D88-4D6D-8765-3E7707B67922}">
      <dsp:nvSpPr>
        <dsp:cNvPr id="0" name=""/>
        <dsp:cNvSpPr/>
      </dsp:nvSpPr>
      <dsp:spPr>
        <a:xfrm>
          <a:off x="478874" y="1213675"/>
          <a:ext cx="870680" cy="870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191687-BEB5-4A9E-9A51-90564871A13E}">
      <dsp:nvSpPr>
        <dsp:cNvPr id="0" name=""/>
        <dsp:cNvSpPr/>
      </dsp:nvSpPr>
      <dsp:spPr>
        <a:xfrm>
          <a:off x="1828428" y="857488"/>
          <a:ext cx="2785243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accent6"/>
              </a:solidFill>
            </a:rPr>
            <a:t>Cytokinesis</a:t>
          </a:r>
          <a:r>
            <a:rPr lang="en-US" sz="1500" b="1" kern="1200" dirty="0"/>
            <a:t>:  not a phase of mitosis, but the division of the cell membrane and cytoplasm.</a:t>
          </a:r>
          <a:endParaRPr lang="en-US" sz="1500" kern="1200" dirty="0"/>
        </a:p>
      </dsp:txBody>
      <dsp:txXfrm>
        <a:off x="1828428" y="857488"/>
        <a:ext cx="2785243" cy="1583055"/>
      </dsp:txXfrm>
    </dsp:sp>
    <dsp:sp modelId="{9271FBBC-DA19-45E4-B4B1-5AAF0ED5BFAE}">
      <dsp:nvSpPr>
        <dsp:cNvPr id="0" name=""/>
        <dsp:cNvSpPr/>
      </dsp:nvSpPr>
      <dsp:spPr>
        <a:xfrm>
          <a:off x="0" y="2836306"/>
          <a:ext cx="4613672" cy="15830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7750E5-EEA0-4B0E-BCA4-C99A1D385825}">
      <dsp:nvSpPr>
        <dsp:cNvPr id="0" name=""/>
        <dsp:cNvSpPr/>
      </dsp:nvSpPr>
      <dsp:spPr>
        <a:xfrm>
          <a:off x="478874" y="3192494"/>
          <a:ext cx="870680" cy="870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544B2B-4C14-478A-9D72-30B6DA9E0339}">
      <dsp:nvSpPr>
        <dsp:cNvPr id="0" name=""/>
        <dsp:cNvSpPr/>
      </dsp:nvSpPr>
      <dsp:spPr>
        <a:xfrm>
          <a:off x="1828428" y="2836306"/>
          <a:ext cx="2785243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accent6"/>
              </a:solidFill>
            </a:rPr>
            <a:t>Interphase</a:t>
          </a:r>
          <a:r>
            <a:rPr lang="en-US" sz="1500" b="1" kern="1200" dirty="0"/>
            <a:t>:  the in between phase;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the cell is carrying on its normal activities, including growth and replication</a:t>
          </a:r>
          <a:endParaRPr lang="en-US" sz="1500" kern="1200" dirty="0"/>
        </a:p>
      </dsp:txBody>
      <dsp:txXfrm>
        <a:off x="1828428" y="2836306"/>
        <a:ext cx="2785243" cy="1583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8A0E0-AF03-4B0A-AFE3-496B3B5E89AF}">
      <dsp:nvSpPr>
        <dsp:cNvPr id="0" name=""/>
        <dsp:cNvSpPr/>
      </dsp:nvSpPr>
      <dsp:spPr>
        <a:xfrm>
          <a:off x="931" y="0"/>
          <a:ext cx="3634004" cy="31390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321" tIns="330200" rIns="283321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Changes in the cells of the body that can occur in any tissue.</a:t>
          </a:r>
          <a:endParaRPr lang="en-US" sz="1800" kern="1200"/>
        </a:p>
      </dsp:txBody>
      <dsp:txXfrm>
        <a:off x="931" y="1192854"/>
        <a:ext cx="3634004" cy="1883454"/>
      </dsp:txXfrm>
    </dsp:sp>
    <dsp:sp modelId="{ACFB0D43-3406-4F59-9A3B-C6EE94A6091B}">
      <dsp:nvSpPr>
        <dsp:cNvPr id="0" name=""/>
        <dsp:cNvSpPr/>
      </dsp:nvSpPr>
      <dsp:spPr>
        <a:xfrm>
          <a:off x="1347070" y="313908"/>
          <a:ext cx="941727" cy="9417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421" tIns="12700" rIns="7342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484983" y="451821"/>
        <a:ext cx="665901" cy="665901"/>
      </dsp:txXfrm>
    </dsp:sp>
    <dsp:sp modelId="{6F9C1BED-E294-43A4-8D02-1BE4C2DE4EBF}">
      <dsp:nvSpPr>
        <dsp:cNvPr id="0" name=""/>
        <dsp:cNvSpPr/>
      </dsp:nvSpPr>
      <dsp:spPr>
        <a:xfrm>
          <a:off x="931" y="3139018"/>
          <a:ext cx="3634004" cy="72"/>
        </a:xfrm>
        <a:prstGeom prst="rect">
          <a:avLst/>
        </a:prstGeom>
        <a:solidFill>
          <a:schemeClr val="accent2">
            <a:hueOff val="-3319393"/>
            <a:satOff val="17759"/>
            <a:lumOff val="131"/>
            <a:alphaOff val="0"/>
          </a:schemeClr>
        </a:solidFill>
        <a:ln w="12700" cap="flat" cmpd="sng" algn="ctr">
          <a:solidFill>
            <a:schemeClr val="accent2">
              <a:hueOff val="-3319393"/>
              <a:satOff val="17759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962B3E-670F-4F08-8AD4-810041ADB32C}">
      <dsp:nvSpPr>
        <dsp:cNvPr id="0" name=""/>
        <dsp:cNvSpPr/>
      </dsp:nvSpPr>
      <dsp:spPr>
        <a:xfrm>
          <a:off x="3998337" y="0"/>
          <a:ext cx="3634004" cy="3139090"/>
        </a:xfrm>
        <a:prstGeom prst="rect">
          <a:avLst/>
        </a:prstGeom>
        <a:solidFill>
          <a:schemeClr val="accent2">
            <a:tint val="40000"/>
            <a:alpha val="90000"/>
            <a:hueOff val="-11283985"/>
            <a:satOff val="57725"/>
            <a:lumOff val="38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1283985"/>
              <a:satOff val="57725"/>
              <a:lumOff val="3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321" tIns="330200" rIns="283321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Cancer cells take oxygen and nutrients away from healthy cells and tumors impair normal organ function.</a:t>
          </a:r>
          <a:endParaRPr lang="en-US" sz="1800" kern="1200"/>
        </a:p>
      </dsp:txBody>
      <dsp:txXfrm>
        <a:off x="3998337" y="1192854"/>
        <a:ext cx="3634004" cy="1883454"/>
      </dsp:txXfrm>
    </dsp:sp>
    <dsp:sp modelId="{6636D408-63A0-4752-9781-E893673D6A19}">
      <dsp:nvSpPr>
        <dsp:cNvPr id="0" name=""/>
        <dsp:cNvSpPr/>
      </dsp:nvSpPr>
      <dsp:spPr>
        <a:xfrm>
          <a:off x="5344476" y="313908"/>
          <a:ext cx="941727" cy="941727"/>
        </a:xfrm>
        <a:prstGeom prst="ellipse">
          <a:avLst/>
        </a:prstGeom>
        <a:solidFill>
          <a:schemeClr val="accent2">
            <a:hueOff val="-6638787"/>
            <a:satOff val="35519"/>
            <a:lumOff val="261"/>
            <a:alphaOff val="0"/>
          </a:schemeClr>
        </a:solidFill>
        <a:ln w="12700" cap="flat" cmpd="sng" algn="ctr">
          <a:solidFill>
            <a:schemeClr val="accent2">
              <a:hueOff val="-6638787"/>
              <a:satOff val="35519"/>
              <a:lumOff val="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421" tIns="12700" rIns="7342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482389" y="451821"/>
        <a:ext cx="665901" cy="665901"/>
      </dsp:txXfrm>
    </dsp:sp>
    <dsp:sp modelId="{386A68DD-5AEB-41C9-98FF-F7CF0FE3ADFA}">
      <dsp:nvSpPr>
        <dsp:cNvPr id="0" name=""/>
        <dsp:cNvSpPr/>
      </dsp:nvSpPr>
      <dsp:spPr>
        <a:xfrm>
          <a:off x="3998337" y="3139018"/>
          <a:ext cx="3634004" cy="72"/>
        </a:xfrm>
        <a:prstGeom prst="rect">
          <a:avLst/>
        </a:prstGeom>
        <a:solidFill>
          <a:schemeClr val="accent2">
            <a:hueOff val="-9958180"/>
            <a:satOff val="53278"/>
            <a:lumOff val="392"/>
            <a:alphaOff val="0"/>
          </a:schemeClr>
        </a:solidFill>
        <a:ln w="12700" cap="flat" cmpd="sng" algn="ctr">
          <a:solidFill>
            <a:schemeClr val="accent2">
              <a:hueOff val="-9958180"/>
              <a:satOff val="5327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BAD3A-D257-492F-9CB0-001C625DECF2}">
      <dsp:nvSpPr>
        <dsp:cNvPr id="0" name=""/>
        <dsp:cNvSpPr/>
      </dsp:nvSpPr>
      <dsp:spPr>
        <a:xfrm>
          <a:off x="0" y="0"/>
          <a:ext cx="2385398" cy="31390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975" tIns="330200" rIns="18597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2"/>
              </a:solidFill>
            </a:rPr>
            <a:t>hyperplasia</a:t>
          </a:r>
          <a:r>
            <a:rPr lang="en-US" sz="1600" b="1" kern="1200" dirty="0"/>
            <a:t>:  the cells divide and produce large #s of cells.</a:t>
          </a:r>
          <a:endParaRPr lang="en-US" sz="1600" kern="1200" dirty="0"/>
        </a:p>
      </dsp:txBody>
      <dsp:txXfrm>
        <a:off x="0" y="1192854"/>
        <a:ext cx="2385398" cy="1883454"/>
      </dsp:txXfrm>
    </dsp:sp>
    <dsp:sp modelId="{01FEB2B1-E406-480E-8BB1-B1DEE2F1E35B}">
      <dsp:nvSpPr>
        <dsp:cNvPr id="0" name=""/>
        <dsp:cNvSpPr/>
      </dsp:nvSpPr>
      <dsp:spPr>
        <a:xfrm>
          <a:off x="721835" y="313908"/>
          <a:ext cx="941727" cy="9417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421" tIns="12700" rIns="7342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59748" y="451821"/>
        <a:ext cx="665901" cy="665901"/>
      </dsp:txXfrm>
    </dsp:sp>
    <dsp:sp modelId="{757C3395-AFFC-4E0C-A147-CF4E57D9F85E}">
      <dsp:nvSpPr>
        <dsp:cNvPr id="0" name=""/>
        <dsp:cNvSpPr/>
      </dsp:nvSpPr>
      <dsp:spPr>
        <a:xfrm>
          <a:off x="0" y="3139018"/>
          <a:ext cx="2385398" cy="72"/>
        </a:xfrm>
        <a:prstGeom prst="rect">
          <a:avLst/>
        </a:prstGeom>
        <a:solidFill>
          <a:schemeClr val="accent2">
            <a:hueOff val="-1991636"/>
            <a:satOff val="10656"/>
            <a:lumOff val="78"/>
            <a:alphaOff val="0"/>
          </a:schemeClr>
        </a:solidFill>
        <a:ln w="12700" cap="flat" cmpd="sng" algn="ctr">
          <a:solidFill>
            <a:schemeClr val="accent2">
              <a:hueOff val="-1991636"/>
              <a:satOff val="10656"/>
              <a:lumOff val="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FC41C6-B078-4EC8-8854-0C4D83834F61}">
      <dsp:nvSpPr>
        <dsp:cNvPr id="0" name=""/>
        <dsp:cNvSpPr/>
      </dsp:nvSpPr>
      <dsp:spPr>
        <a:xfrm>
          <a:off x="2623937" y="0"/>
          <a:ext cx="2385398" cy="3139090"/>
        </a:xfrm>
        <a:prstGeom prst="rect">
          <a:avLst/>
        </a:prstGeom>
        <a:solidFill>
          <a:schemeClr val="accent2">
            <a:tint val="40000"/>
            <a:alpha val="90000"/>
            <a:hueOff val="-5641993"/>
            <a:satOff val="28863"/>
            <a:lumOff val="193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41993"/>
              <a:satOff val="28863"/>
              <a:lumOff val="19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975" tIns="330200" rIns="18597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1"/>
              </a:solidFill>
            </a:rPr>
            <a:t>anaplasia</a:t>
          </a:r>
          <a:r>
            <a:rPr lang="en-US" sz="1600" b="1" kern="1200" dirty="0"/>
            <a:t>:  abnormal cell structure that causes the cell to function improperly.</a:t>
          </a:r>
          <a:endParaRPr lang="en-US" sz="1600" kern="1200" dirty="0"/>
        </a:p>
      </dsp:txBody>
      <dsp:txXfrm>
        <a:off x="2623937" y="1192854"/>
        <a:ext cx="2385398" cy="1883454"/>
      </dsp:txXfrm>
    </dsp:sp>
    <dsp:sp modelId="{BFCB117B-91F4-4882-B15A-42D411CA88D2}">
      <dsp:nvSpPr>
        <dsp:cNvPr id="0" name=""/>
        <dsp:cNvSpPr/>
      </dsp:nvSpPr>
      <dsp:spPr>
        <a:xfrm>
          <a:off x="3345773" y="313908"/>
          <a:ext cx="941727" cy="941727"/>
        </a:xfrm>
        <a:prstGeom prst="ellipse">
          <a:avLst/>
        </a:prstGeom>
        <a:solidFill>
          <a:schemeClr val="accent2">
            <a:hueOff val="-3983272"/>
            <a:satOff val="21311"/>
            <a:lumOff val="157"/>
            <a:alphaOff val="0"/>
          </a:schemeClr>
        </a:solidFill>
        <a:ln w="12700" cap="flat" cmpd="sng" algn="ctr">
          <a:solidFill>
            <a:schemeClr val="accent2">
              <a:hueOff val="-3983272"/>
              <a:satOff val="21311"/>
              <a:lumOff val="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421" tIns="12700" rIns="7342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483686" y="451821"/>
        <a:ext cx="665901" cy="665901"/>
      </dsp:txXfrm>
    </dsp:sp>
    <dsp:sp modelId="{8222C717-6C17-4499-B2F6-34BB21D70062}">
      <dsp:nvSpPr>
        <dsp:cNvPr id="0" name=""/>
        <dsp:cNvSpPr/>
      </dsp:nvSpPr>
      <dsp:spPr>
        <a:xfrm>
          <a:off x="2623937" y="3139018"/>
          <a:ext cx="2385398" cy="72"/>
        </a:xfrm>
        <a:prstGeom prst="rect">
          <a:avLst/>
        </a:prstGeom>
        <a:solidFill>
          <a:schemeClr val="accent2">
            <a:hueOff val="-5974908"/>
            <a:satOff val="31967"/>
            <a:lumOff val="235"/>
            <a:alphaOff val="0"/>
          </a:schemeClr>
        </a:solidFill>
        <a:ln w="12700" cap="flat" cmpd="sng" algn="ctr">
          <a:solidFill>
            <a:schemeClr val="accent2">
              <a:hueOff val="-5974908"/>
              <a:satOff val="31967"/>
              <a:lumOff val="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AA8DC2-54A5-404B-B73C-3183C5943E6D}">
      <dsp:nvSpPr>
        <dsp:cNvPr id="0" name=""/>
        <dsp:cNvSpPr/>
      </dsp:nvSpPr>
      <dsp:spPr>
        <a:xfrm>
          <a:off x="5247875" y="0"/>
          <a:ext cx="2385398" cy="3139090"/>
        </a:xfrm>
        <a:prstGeom prst="rect">
          <a:avLst/>
        </a:prstGeom>
        <a:solidFill>
          <a:schemeClr val="accent2">
            <a:tint val="40000"/>
            <a:alpha val="90000"/>
            <a:hueOff val="-11283985"/>
            <a:satOff val="57725"/>
            <a:lumOff val="38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1283985"/>
              <a:satOff val="57725"/>
              <a:lumOff val="3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975" tIns="330200" rIns="18597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6"/>
              </a:solidFill>
            </a:rPr>
            <a:t>metastasis</a:t>
          </a:r>
          <a:r>
            <a:rPr lang="en-US" sz="1600" b="1" kern="1200" dirty="0"/>
            <a:t>:  cancer cells move from where they originate to other organs.</a:t>
          </a:r>
          <a:endParaRPr lang="en-US" sz="1600" kern="1200" dirty="0"/>
        </a:p>
      </dsp:txBody>
      <dsp:txXfrm>
        <a:off x="5247875" y="1192854"/>
        <a:ext cx="2385398" cy="1883454"/>
      </dsp:txXfrm>
    </dsp:sp>
    <dsp:sp modelId="{5DE4F294-BDA6-4AC0-A7F0-AB4CE9BD40DA}">
      <dsp:nvSpPr>
        <dsp:cNvPr id="0" name=""/>
        <dsp:cNvSpPr/>
      </dsp:nvSpPr>
      <dsp:spPr>
        <a:xfrm>
          <a:off x="5969711" y="313908"/>
          <a:ext cx="941727" cy="941727"/>
        </a:xfrm>
        <a:prstGeom prst="ellipse">
          <a:avLst/>
        </a:prstGeom>
        <a:solidFill>
          <a:schemeClr val="accent2">
            <a:hueOff val="-7966544"/>
            <a:satOff val="42622"/>
            <a:lumOff val="314"/>
            <a:alphaOff val="0"/>
          </a:schemeClr>
        </a:solidFill>
        <a:ln w="12700" cap="flat" cmpd="sng" algn="ctr">
          <a:solidFill>
            <a:schemeClr val="accent2">
              <a:hueOff val="-7966544"/>
              <a:satOff val="42622"/>
              <a:lumOff val="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421" tIns="12700" rIns="7342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107624" y="451821"/>
        <a:ext cx="665901" cy="665901"/>
      </dsp:txXfrm>
    </dsp:sp>
    <dsp:sp modelId="{B8342861-B6FD-4A39-B7DC-23CAED0B684C}">
      <dsp:nvSpPr>
        <dsp:cNvPr id="0" name=""/>
        <dsp:cNvSpPr/>
      </dsp:nvSpPr>
      <dsp:spPr>
        <a:xfrm>
          <a:off x="5247875" y="3139018"/>
          <a:ext cx="2385398" cy="72"/>
        </a:xfrm>
        <a:prstGeom prst="rect">
          <a:avLst/>
        </a:prstGeom>
        <a:solidFill>
          <a:schemeClr val="accent2">
            <a:hueOff val="-9958180"/>
            <a:satOff val="53278"/>
            <a:lumOff val="392"/>
            <a:alphaOff val="0"/>
          </a:schemeClr>
        </a:solidFill>
        <a:ln w="12700" cap="flat" cmpd="sng" algn="ctr">
          <a:solidFill>
            <a:schemeClr val="accent2">
              <a:hueOff val="-9958180"/>
              <a:satOff val="5327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A6FA-F9E2-42BE-9BE1-91094C9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5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F04-3DAB-4597-8B39-FB0A89C1D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191A-221D-4E10-8400-EEA32D1C2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0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9D8B30-F201-4F64-A003-4DE811695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C6F0-9522-4839-8D84-1DEBC5FEF1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8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3781-EC5D-4A77-9D87-4E5108FC3C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0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015A-C4C9-4345-94C4-50007651E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1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35C1-8882-48C0-B450-4162E7EC10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8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5D54-9C9D-4C2C-9A3C-B89F9232A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0AA7-07D8-4BEE-9DB0-93237F76A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9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098-9F0C-4A88-8BEC-AE14A8B0A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2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0EE3-8410-49E2-A37F-623F0ADE5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9C35C1-8882-48C0-B450-4162E7EC10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2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DED3-A49F-4EE1-B231-016A3F3F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AE1F-0DAD-466C-808C-D46642912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cells differentiate for tissues or function?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93676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Lysosomes</a:t>
            </a:r>
            <a:r>
              <a:rPr lang="en-US" sz="4000" b="1" dirty="0"/>
              <a:t>:  “</a:t>
            </a:r>
            <a:r>
              <a:rPr lang="en-US" sz="4000" b="1" i="1" u="sng" dirty="0" err="1"/>
              <a:t>lysol</a:t>
            </a:r>
            <a:r>
              <a:rPr lang="en-US" sz="4000" b="1" dirty="0" err="1"/>
              <a:t>somes</a:t>
            </a:r>
            <a:r>
              <a:rPr lang="en-US" sz="4000" b="1" dirty="0"/>
              <a:t>”</a:t>
            </a:r>
          </a:p>
          <a:p>
            <a:r>
              <a:rPr lang="en-US" sz="4000" b="1" dirty="0"/>
              <a:t>digestion center of cell</a:t>
            </a:r>
          </a:p>
          <a:p>
            <a:r>
              <a:rPr lang="en-US" sz="4000" b="1" dirty="0"/>
              <a:t>Cleans up worn out parts of cell or foreign invaders</a:t>
            </a:r>
          </a:p>
          <a:p>
            <a:r>
              <a:rPr lang="en-US" sz="4000" b="1" dirty="0"/>
              <a:t>contain powerful	enzymes</a:t>
            </a:r>
            <a:endParaRPr lang="en-US" sz="4000" b="1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sz="3600" b="1" dirty="0">
                <a:solidFill>
                  <a:schemeClr val="accent3"/>
                </a:solidFill>
              </a:rPr>
              <a:t>Centrosome</a:t>
            </a:r>
            <a:r>
              <a:rPr lang="en-US" sz="3600" b="1" dirty="0"/>
              <a:t>:  “traffic cop stays		in the </a:t>
            </a:r>
            <a:r>
              <a:rPr lang="en-US" sz="3600" b="1" i="1" u="sng" dirty="0"/>
              <a:t>center </a:t>
            </a:r>
            <a:r>
              <a:rPr lang="en-US" sz="3600" b="1" dirty="0"/>
              <a:t>of the road”</a:t>
            </a:r>
          </a:p>
          <a:p>
            <a:r>
              <a:rPr lang="en-US" sz="3600" b="1" dirty="0"/>
              <a:t>made of 2 cylinders</a:t>
            </a:r>
          </a:p>
          <a:p>
            <a:r>
              <a:rPr lang="en-US" sz="3600" b="1" dirty="0"/>
              <a:t>Helps distribute chromosomes during mitosis</a:t>
            </a:r>
          </a:p>
        </p:txBody>
      </p:sp>
      <p:pic>
        <p:nvPicPr>
          <p:cNvPr id="40964" name="Picture 4" descr="j028303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00800" y="4876800"/>
            <a:ext cx="1219200" cy="12192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vesicle</a:t>
            </a:r>
            <a:r>
              <a:rPr lang="en-US" sz="4000" b="1" dirty="0"/>
              <a:t>:  bubblelike sac made from either the Golgi Apparatus or the cell membrane</a:t>
            </a:r>
          </a:p>
          <a:p>
            <a:r>
              <a:rPr lang="en-US" sz="4000" b="1" dirty="0"/>
              <a:t>contains some liquid or solid that is being transported in the cell.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Cilia/Flagella</a:t>
            </a:r>
            <a:r>
              <a:rPr lang="en-US" sz="4000" b="1" dirty="0"/>
              <a:t>:  </a:t>
            </a:r>
            <a:r>
              <a:rPr lang="en-US" sz="4000" b="1" dirty="0" err="1"/>
              <a:t>hairlike</a:t>
            </a:r>
            <a:r>
              <a:rPr lang="en-US" sz="4000" b="1" dirty="0"/>
              <a:t> projections that extend from cell.</a:t>
            </a:r>
          </a:p>
          <a:p>
            <a:r>
              <a:rPr lang="en-US" sz="4000" b="1" dirty="0">
                <a:solidFill>
                  <a:schemeClr val="accent2"/>
                </a:solidFill>
              </a:rPr>
              <a:t>Cilia</a:t>
            </a:r>
            <a:r>
              <a:rPr lang="en-US" sz="4000" b="1" dirty="0"/>
              <a:t>-short, </a:t>
            </a:r>
            <a:r>
              <a:rPr lang="en-US" sz="4000" b="1" dirty="0" err="1"/>
              <a:t>hairlike</a:t>
            </a:r>
            <a:r>
              <a:rPr lang="en-US" sz="4000" b="1" dirty="0"/>
              <a:t>, found in groups, move things around cell.</a:t>
            </a:r>
          </a:p>
          <a:p>
            <a:r>
              <a:rPr lang="en-US" sz="4000" b="1" dirty="0">
                <a:solidFill>
                  <a:schemeClr val="accent2"/>
                </a:solidFill>
              </a:rPr>
              <a:t>Flagella</a:t>
            </a:r>
            <a:r>
              <a:rPr lang="en-US" sz="4000" b="1" dirty="0"/>
              <a:t>-long, </a:t>
            </a:r>
            <a:r>
              <a:rPr lang="en-US" sz="4000" b="1" dirty="0" err="1"/>
              <a:t>whiplike</a:t>
            </a:r>
            <a:r>
              <a:rPr lang="en-US" sz="4000" b="1" dirty="0"/>
              <a:t>, found by itself, moves the cell itself.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Microfilaments/Microtubules</a:t>
            </a:r>
            <a:r>
              <a:rPr lang="en-US" sz="4000" b="1" dirty="0"/>
              <a:t>: </a:t>
            </a:r>
          </a:p>
          <a:p>
            <a:r>
              <a:rPr lang="en-US" sz="4000" b="1" dirty="0"/>
              <a:t>both are threadlike and are found in cytoplasm</a:t>
            </a:r>
          </a:p>
          <a:p>
            <a:r>
              <a:rPr lang="en-US" sz="4000" b="1" dirty="0">
                <a:solidFill>
                  <a:schemeClr val="accent2"/>
                </a:solidFill>
              </a:rPr>
              <a:t>Microfilaments</a:t>
            </a:r>
            <a:r>
              <a:rPr lang="en-US" sz="4000" b="1" dirty="0"/>
              <a:t>-move cell</a:t>
            </a:r>
          </a:p>
          <a:p>
            <a:r>
              <a:rPr lang="en-US" sz="4000" b="1" dirty="0">
                <a:solidFill>
                  <a:schemeClr val="accent2"/>
                </a:solidFill>
              </a:rPr>
              <a:t>Microtubules</a:t>
            </a:r>
            <a:r>
              <a:rPr lang="en-US" sz="4000" b="1" dirty="0"/>
              <a:t>-form internal skeleton of cell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accent3"/>
                </a:solidFill>
              </a:rPr>
              <a:t>Cell Nucleus: </a:t>
            </a:r>
            <a:r>
              <a:rPr lang="en-US" sz="4000" b="1" dirty="0"/>
              <a:t>Control center of cell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Usually found in center of cell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Contains </a:t>
            </a:r>
            <a:r>
              <a:rPr lang="en-US" sz="4000" b="1" i="1" u="sng" dirty="0"/>
              <a:t>nucleolus </a:t>
            </a:r>
            <a:r>
              <a:rPr lang="en-US" sz="4000" b="1" dirty="0"/>
              <a:t>–made of RNA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Contains chromatin(protein and DNA…forms chromosomes during mitosis).</a:t>
            </a:r>
            <a:endParaRPr lang="en-US" sz="4000" b="1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400" b="1" u="sng">
                <a:solidFill>
                  <a:schemeClr val="bg1"/>
                </a:solidFill>
              </a:rPr>
              <a:t>Passive movements in cells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en-US" b="1" i="1" u="sng" dirty="0">
                <a:solidFill>
                  <a:schemeClr val="accent3"/>
                </a:solidFill>
              </a:rPr>
              <a:t>Diffusion</a:t>
            </a:r>
            <a:r>
              <a:rPr lang="en-US" b="1" i="1" u="sng" dirty="0"/>
              <a:t>: </a:t>
            </a:r>
            <a:r>
              <a:rPr lang="en-US" b="1" dirty="0"/>
              <a:t>molecules/ions move	from high to low concentration.	</a:t>
            </a:r>
          </a:p>
          <a:p>
            <a:r>
              <a:rPr lang="en-US" b="1" i="1" dirty="0"/>
              <a:t>Ex. O2 picked up by RBC in lungs and dropped off at cells; perfume diffuses from an open bottle.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100" b="1" u="sng">
                <a:solidFill>
                  <a:schemeClr val="bg1"/>
                </a:solidFill>
              </a:rPr>
              <a:t>Passive, cont.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Facilitated Diffusion</a:t>
            </a:r>
            <a:r>
              <a:rPr lang="en-US" b="1" dirty="0"/>
              <a:t>:  molecules move through a membrane by a carrier molecule.	</a:t>
            </a:r>
          </a:p>
          <a:p>
            <a:r>
              <a:rPr lang="en-US" b="1" i="1" dirty="0"/>
              <a:t>Ex. Movement of glucose across cell membrane requires insulin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100" b="1" u="sng">
                <a:solidFill>
                  <a:schemeClr val="bg1"/>
                </a:solidFill>
              </a:rPr>
              <a:t>Passive, cont.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Osmosis</a:t>
            </a:r>
            <a:r>
              <a:rPr lang="en-US" b="1" dirty="0"/>
              <a:t>:  water molecule move from high to low concentration through selectively permeable membrane.</a:t>
            </a:r>
          </a:p>
          <a:p>
            <a:r>
              <a:rPr lang="en-US" b="1" i="1" dirty="0"/>
              <a:t>Ex. Distilled water entering a cell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100" b="1" u="sng">
                <a:solidFill>
                  <a:schemeClr val="bg1"/>
                </a:solidFill>
              </a:rPr>
              <a:t>Passive, cont.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Filtration</a:t>
            </a:r>
            <a:r>
              <a:rPr lang="en-US" b="1" dirty="0"/>
              <a:t>:  molecules are “forced” from high pressure to low pressure.  </a:t>
            </a:r>
          </a:p>
          <a:p>
            <a:r>
              <a:rPr lang="en-US" b="1" i="1" dirty="0"/>
              <a:t>Ex. Molecules leaving capillaries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3352" y="964692"/>
            <a:ext cx="5797296" cy="1188720"/>
          </a:xfrm>
        </p:spPr>
        <p:txBody>
          <a:bodyPr>
            <a:normAutofit/>
          </a:bodyPr>
          <a:lstStyle/>
          <a:p>
            <a:r>
              <a:rPr lang="en-US" b="1">
                <a:latin typeface="Architect" pitchFamily="2" charset="0"/>
              </a:rPr>
              <a:t>Chapter 3  Cells</a:t>
            </a:r>
          </a:p>
        </p:txBody>
      </p:sp>
      <p:graphicFrame>
        <p:nvGraphicFramePr>
          <p:cNvPr id="2055" name="Rectangle 5">
            <a:extLst>
              <a:ext uri="{FF2B5EF4-FFF2-40B4-BE49-F238E27FC236}">
                <a16:creationId xmlns:a16="http://schemas.microsoft.com/office/drawing/2014/main" id="{80F8CDFD-84B5-41C1-82FF-F49C61F71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763822"/>
              </p:ext>
            </p:extLst>
          </p:nvPr>
        </p:nvGraphicFramePr>
        <p:xfrm>
          <a:off x="710238" y="2638425"/>
          <a:ext cx="7633274" cy="313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100" b="1" u="sng">
                <a:solidFill>
                  <a:schemeClr val="tx1"/>
                </a:solidFill>
              </a:rPr>
              <a:t>Active methods of transport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Active transport</a:t>
            </a:r>
            <a:r>
              <a:rPr lang="en-US" b="1" dirty="0">
                <a:solidFill>
                  <a:schemeClr val="bg1"/>
                </a:solidFill>
              </a:rPr>
              <a:t>:  molecules or ions are “carried” through membranes by other molecules from 	low to high concentration; requires the use of energy.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Ex. Movement of ions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100" b="1" u="sng">
                <a:solidFill>
                  <a:schemeClr val="tx1"/>
                </a:solidFill>
              </a:rPr>
              <a:t>Active, cont.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Pinocytosis</a:t>
            </a:r>
            <a:r>
              <a:rPr lang="en-US" b="1" dirty="0">
                <a:solidFill>
                  <a:schemeClr val="bg1"/>
                </a:solidFill>
              </a:rPr>
              <a:t>:  cell membrane “gobbles” up a liquid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Requires energy</a:t>
            </a:r>
          </a:p>
          <a:p>
            <a:r>
              <a:rPr lang="en-US" b="1" dirty="0">
                <a:solidFill>
                  <a:schemeClr val="accent1"/>
                </a:solidFill>
              </a:rPr>
              <a:t>Phagocytosis</a:t>
            </a:r>
            <a:r>
              <a:rPr lang="en-US" b="1" dirty="0">
                <a:solidFill>
                  <a:schemeClr val="bg1"/>
                </a:solidFill>
              </a:rPr>
              <a:t>:  cell </a:t>
            </a:r>
            <a:r>
              <a:rPr lang="en-US" b="1">
                <a:solidFill>
                  <a:schemeClr val="bg1"/>
                </a:solidFill>
              </a:rPr>
              <a:t>membrane “gobbles” </a:t>
            </a:r>
            <a:r>
              <a:rPr lang="en-US" b="1" dirty="0">
                <a:solidFill>
                  <a:schemeClr val="bg1"/>
                </a:solidFill>
              </a:rPr>
              <a:t>up a solid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Requires energy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Oval 7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420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008" y="1586484"/>
            <a:ext cx="2763774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b="1" u="sng">
                <a:solidFill>
                  <a:srgbClr val="FFFFFF"/>
                </a:solidFill>
              </a:rPr>
              <a:t>Life Cycle of the cell</a:t>
            </a:r>
          </a:p>
        </p:txBody>
      </p:sp>
      <p:sp>
        <p:nvSpPr>
          <p:cNvPr id="53257" name="Rectangle 73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4057" y="797433"/>
            <a:ext cx="4450842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258" name="Rectangle 75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7501" y="960120"/>
            <a:ext cx="4203954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694663" y="1444752"/>
            <a:ext cx="3489630" cy="396849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Mitosis</a:t>
            </a:r>
            <a:r>
              <a:rPr lang="en-US" b="1" dirty="0">
                <a:solidFill>
                  <a:srgbClr val="404040"/>
                </a:solidFill>
              </a:rPr>
              <a:t>:  process by which the body cell divides to create two identical daughter cells.</a:t>
            </a:r>
          </a:p>
          <a:p>
            <a:r>
              <a:rPr lang="en-US" b="1" dirty="0">
                <a:solidFill>
                  <a:srgbClr val="404040"/>
                </a:solidFill>
              </a:rPr>
              <a:t>PMAT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Phases of Mitosis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4000" b="1" dirty="0">
                <a:solidFill>
                  <a:schemeClr val="accent6"/>
                </a:solidFill>
              </a:rPr>
              <a:t>Prophase</a:t>
            </a:r>
            <a:r>
              <a:rPr lang="en-US" sz="4000" b="1" dirty="0"/>
              <a:t>:  chromosomes form</a:t>
            </a:r>
          </a:p>
          <a:p>
            <a:pPr lvl="2">
              <a:lnSpc>
                <a:spcPct val="90000"/>
              </a:lnSpc>
            </a:pPr>
            <a:r>
              <a:rPr lang="en-US" sz="3800" b="1" dirty="0"/>
              <a:t>centrioles move to opposite ends of cell.  “</a:t>
            </a:r>
            <a:r>
              <a:rPr lang="en-US" sz="3800" b="1" i="1" dirty="0"/>
              <a:t>Decorate for the Prom”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sz="4000" b="1" dirty="0">
                <a:solidFill>
                  <a:schemeClr val="accent6"/>
                </a:solidFill>
              </a:rPr>
              <a:t>Metaphase</a:t>
            </a:r>
            <a:r>
              <a:rPr lang="en-US" sz="4000" b="1" dirty="0"/>
              <a:t>:  chromosomes line up in the middle of the cell along spindle fibers. “Meet on dance floor”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Phases of Mitosis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chemeClr val="accent6"/>
                </a:solidFill>
              </a:rPr>
              <a:t>Anaphase</a:t>
            </a:r>
            <a:r>
              <a:rPr lang="en-US" sz="3600" b="1" dirty="0"/>
              <a:t>:  chromosomes split sending each part toward the centrosomes. </a:t>
            </a:r>
          </a:p>
          <a:p>
            <a:pPr lvl="1"/>
            <a:r>
              <a:rPr lang="en-US" sz="3400" b="1" dirty="0"/>
              <a:t> </a:t>
            </a:r>
            <a:r>
              <a:rPr lang="en-US" sz="3400" b="1" i="1" dirty="0"/>
              <a:t>“Ana gets mad and walks away from her date”</a:t>
            </a:r>
            <a:endParaRPr lang="en-US" sz="3400" b="1" dirty="0"/>
          </a:p>
        </p:txBody>
      </p:sp>
      <p:pic>
        <p:nvPicPr>
          <p:cNvPr id="55300" name="Picture 4" descr="j03448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4495800"/>
            <a:ext cx="2133600" cy="2362200"/>
          </a:xfr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Phases of Mitosis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b="1" dirty="0">
                <a:solidFill>
                  <a:schemeClr val="accent6"/>
                </a:solidFill>
              </a:rPr>
              <a:t>Telophase</a:t>
            </a:r>
            <a:r>
              <a:rPr lang="en-US" sz="3600" b="1" dirty="0"/>
              <a:t>:  final stage</a:t>
            </a:r>
          </a:p>
          <a:p>
            <a:pPr lvl="2"/>
            <a:r>
              <a:rPr lang="en-US" sz="3400" b="1" dirty="0"/>
              <a:t>nuclear membrane pinches in making 2 nuclei-not 2 complete cells yet </a:t>
            </a:r>
          </a:p>
          <a:p>
            <a:pPr lvl="2"/>
            <a:r>
              <a:rPr lang="en-US" sz="3400" b="1" dirty="0"/>
              <a:t>“</a:t>
            </a:r>
            <a:r>
              <a:rPr lang="en-US" sz="3400" b="1" i="1" dirty="0"/>
              <a:t>Ana </a:t>
            </a:r>
            <a:r>
              <a:rPr lang="en-US" sz="3400" b="1" i="1" dirty="0" err="1"/>
              <a:t>telophones</a:t>
            </a:r>
            <a:r>
              <a:rPr lang="en-US" sz="3400" b="1" i="1" dirty="0"/>
              <a:t> her date to make the final break”</a:t>
            </a:r>
            <a:endParaRPr lang="en-US" sz="3400" b="1" dirty="0"/>
          </a:p>
        </p:txBody>
      </p:sp>
      <p:pic>
        <p:nvPicPr>
          <p:cNvPr id="57348" name="Picture 4" descr="j030974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29400" y="4953000"/>
            <a:ext cx="2133600" cy="1905000"/>
          </a:xfr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34B53BE1-D2E2-4E46-987E-211A9D500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" y="2530227"/>
            <a:ext cx="2551176" cy="1495794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b="1" u="sng" dirty="0"/>
              <a:t>Also…..</a:t>
            </a:r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FFB9713E-9F53-4A50-BDAA-CEB2A263B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397" name="Rectangle 3">
            <a:extLst>
              <a:ext uri="{FF2B5EF4-FFF2-40B4-BE49-F238E27FC236}">
                <a16:creationId xmlns:a16="http://schemas.microsoft.com/office/drawing/2014/main" id="{4995FFF4-43B4-4AAC-9D82-3EEA7F3C2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623178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2" name="Rectangle 7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6" name="Rectangle 75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u="sng"/>
              <a:t>Cell Differentiation</a:t>
            </a:r>
            <a:endParaRPr lang="en-US" b="1" u="sng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404040"/>
                </a:solidFill>
              </a:rPr>
              <a:t>Process by which cells develop differently to do different jobs.</a:t>
            </a:r>
          </a:p>
          <a:p>
            <a:r>
              <a:rPr lang="en-US" sz="2000" b="1" dirty="0">
                <a:solidFill>
                  <a:srgbClr val="404040"/>
                </a:solidFill>
              </a:rPr>
              <a:t>Ex. RBCs carry O2, nerve cells send messages, etc.</a:t>
            </a:r>
          </a:p>
          <a:p>
            <a:r>
              <a:rPr lang="en-US" sz="2000" b="1" dirty="0">
                <a:solidFill>
                  <a:srgbClr val="404040"/>
                </a:solidFill>
              </a:rPr>
              <a:t>Unsure of mechanism; some of the information carried in the DNA is “switched on” in some cells and not in others.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352" y="964692"/>
            <a:ext cx="5797296" cy="1188720"/>
          </a:xfrm>
        </p:spPr>
        <p:txBody>
          <a:bodyPr>
            <a:normAutofit/>
          </a:bodyPr>
          <a:lstStyle/>
          <a:p>
            <a:r>
              <a:rPr lang="en-US" b="1" u="sng" dirty="0"/>
              <a:t>Cancer</a:t>
            </a:r>
          </a:p>
        </p:txBody>
      </p:sp>
      <p:graphicFrame>
        <p:nvGraphicFramePr>
          <p:cNvPr id="61445" name="Rectangle 3">
            <a:extLst>
              <a:ext uri="{FF2B5EF4-FFF2-40B4-BE49-F238E27FC236}">
                <a16:creationId xmlns:a16="http://schemas.microsoft.com/office/drawing/2014/main" id="{9003D279-77F9-4231-A499-C558F91C9D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125991"/>
              </p:ext>
            </p:extLst>
          </p:nvPr>
        </p:nvGraphicFramePr>
        <p:xfrm>
          <a:off x="710238" y="2638425"/>
          <a:ext cx="7633274" cy="313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352" y="964692"/>
            <a:ext cx="5797296" cy="1188720"/>
          </a:xfrm>
        </p:spPr>
        <p:txBody>
          <a:bodyPr>
            <a:normAutofit/>
          </a:bodyPr>
          <a:lstStyle/>
          <a:p>
            <a:r>
              <a:rPr lang="en-US" b="1"/>
              <a:t>Effects of cancer on cells</a:t>
            </a:r>
            <a:endParaRPr lang="en-US" b="1" dirty="0"/>
          </a:p>
        </p:txBody>
      </p:sp>
      <p:graphicFrame>
        <p:nvGraphicFramePr>
          <p:cNvPr id="62470" name="Rectangle 3">
            <a:extLst>
              <a:ext uri="{FF2B5EF4-FFF2-40B4-BE49-F238E27FC236}">
                <a16:creationId xmlns:a16="http://schemas.microsoft.com/office/drawing/2014/main" id="{B041DE02-7688-4A78-BB7A-878908ED6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837131"/>
              </p:ext>
            </p:extLst>
          </p:nvPr>
        </p:nvGraphicFramePr>
        <p:xfrm>
          <a:off x="710238" y="2638425"/>
          <a:ext cx="7633274" cy="313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34B53BE1-D2E2-4E46-987E-211A9D500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530227"/>
            <a:ext cx="2551176" cy="1495794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Prokaryote vs. Eukaryote</a:t>
            </a:r>
          </a:p>
        </p:txBody>
      </p:sp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FFB9713E-9F53-4A50-BDAA-CEB2A263B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D8028372-5630-447E-B382-35E1F6615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17682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829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Oval 7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420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008" y="1586484"/>
            <a:ext cx="2763774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Main parts of the cell</a:t>
            </a:r>
          </a:p>
        </p:txBody>
      </p:sp>
      <p:sp>
        <p:nvSpPr>
          <p:cNvPr id="30729" name="Rectangle 73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4057" y="797433"/>
            <a:ext cx="4450842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30" name="Rectangle 75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7501" y="960120"/>
            <a:ext cx="4203954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94663" y="1444752"/>
            <a:ext cx="3489630" cy="396849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Cell Membrane</a:t>
            </a:r>
            <a:r>
              <a:rPr lang="en-US" b="1" dirty="0">
                <a:solidFill>
                  <a:srgbClr val="404040"/>
                </a:solidFill>
              </a:rPr>
              <a:t>:  surrounds contents of the cell; allows substances to enter and leave; selectively-permeable(picks and chooses who comes and goes)	</a:t>
            </a:r>
            <a:r>
              <a:rPr lang="en-US" b="1" i="1" u="sng" dirty="0">
                <a:solidFill>
                  <a:srgbClr val="404040"/>
                </a:solidFill>
              </a:rPr>
              <a:t>phospholipid bilayer</a:t>
            </a: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55468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xfrm>
            <a:off x="603504" y="1290025"/>
            <a:ext cx="3356919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Cytoplasm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3504" y="2858703"/>
            <a:ext cx="3356919" cy="30425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Cytoplasm:  jellylike substance that contains most of the organelles; most of the cell activities take place here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9774" y="640080"/>
            <a:ext cx="3614166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8189" y="806357"/>
            <a:ext cx="3383450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8" name="Picture 4" descr="j03010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8519" y="1710827"/>
            <a:ext cx="3119676" cy="31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964692"/>
            <a:ext cx="5937755" cy="1188720"/>
          </a:xfrm>
        </p:spPr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accent3"/>
                </a:solidFill>
              </a:rPr>
              <a:t>endoplasmic reticulum</a:t>
            </a:r>
            <a:r>
              <a:rPr lang="en-US" sz="4000" b="1" dirty="0"/>
              <a:t>:  “transportation system” of the cell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membrane canals that connect nuclear envelope and the cell membrane.  </a:t>
            </a:r>
          </a:p>
          <a:p>
            <a:pPr>
              <a:lnSpc>
                <a:spcPct val="90000"/>
              </a:lnSpc>
            </a:pPr>
            <a:r>
              <a:rPr lang="en-US" sz="4000" b="1" i="1" dirty="0"/>
              <a:t>Rough-has ribosomes</a:t>
            </a:r>
          </a:p>
          <a:p>
            <a:pPr>
              <a:lnSpc>
                <a:spcPct val="90000"/>
              </a:lnSpc>
            </a:pPr>
            <a:r>
              <a:rPr lang="en-US" sz="4000" b="1" i="1" dirty="0"/>
              <a:t>Smooth-no ribosomes</a:t>
            </a:r>
            <a:endParaRPr lang="en-US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620000" cy="4114800"/>
          </a:xfrm>
        </p:spPr>
        <p:txBody>
          <a:bodyPr/>
          <a:lstStyle/>
          <a:p>
            <a:r>
              <a:rPr lang="en-US" sz="3600" b="1" dirty="0">
                <a:solidFill>
                  <a:schemeClr val="accent3"/>
                </a:solidFill>
              </a:rPr>
              <a:t>ribosomes</a:t>
            </a:r>
            <a:r>
              <a:rPr lang="en-US" sz="3600" b="1" dirty="0"/>
              <a:t>:  involved in protein synthesis</a:t>
            </a:r>
          </a:p>
          <a:p>
            <a:r>
              <a:rPr lang="en-US" sz="3600" b="1" dirty="0"/>
              <a:t>may be found on the ER or free-floating in cytoplasm.</a:t>
            </a:r>
          </a:p>
          <a:p>
            <a:pPr lvl="1"/>
            <a:r>
              <a:rPr lang="en-US" sz="3400" b="1" dirty="0" err="1"/>
              <a:t>Ribo</a:t>
            </a:r>
            <a:r>
              <a:rPr lang="en-US" sz="3400" b="1" dirty="0"/>
              <a:t>=Robocop(muscles)</a:t>
            </a:r>
          </a:p>
          <a:p>
            <a:endParaRPr lang="en-US" sz="3600" b="1" dirty="0"/>
          </a:p>
        </p:txBody>
      </p:sp>
      <p:pic>
        <p:nvPicPr>
          <p:cNvPr id="34820" name="Picture 4" descr="j02326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3962400"/>
            <a:ext cx="2438400" cy="26670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Golgi Apparatus</a:t>
            </a:r>
            <a:r>
              <a:rPr lang="en-US" sz="4000" b="1" dirty="0"/>
              <a:t>:  “</a:t>
            </a:r>
            <a:r>
              <a:rPr lang="en-US" sz="4000" b="1" dirty="0" err="1"/>
              <a:t>Appawrapus</a:t>
            </a:r>
            <a:r>
              <a:rPr lang="en-US" sz="4000" b="1" dirty="0"/>
              <a:t>” </a:t>
            </a:r>
          </a:p>
          <a:p>
            <a:r>
              <a:rPr lang="en-US" sz="4000" b="1" dirty="0"/>
              <a:t>found near nucleus</a:t>
            </a:r>
          </a:p>
          <a:p>
            <a:r>
              <a:rPr lang="en-US" sz="4000" b="1" dirty="0"/>
              <a:t>Packaging center for the cell</a:t>
            </a:r>
          </a:p>
          <a:p>
            <a:r>
              <a:rPr lang="en-US" sz="4000" b="1" dirty="0"/>
              <a:t>membrane canals that form vesicles full of protein/products of the cell.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Organelles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sz="3600" b="1" dirty="0">
                <a:solidFill>
                  <a:schemeClr val="accent3"/>
                </a:solidFill>
              </a:rPr>
              <a:t>Mitochondria</a:t>
            </a:r>
            <a:r>
              <a:rPr lang="en-US" sz="3600" b="1" dirty="0"/>
              <a:t>:  “mighty mouse”</a:t>
            </a:r>
          </a:p>
          <a:p>
            <a:r>
              <a:rPr lang="en-US" sz="3600" b="1" dirty="0"/>
              <a:t>produces energy for the cell</a:t>
            </a:r>
          </a:p>
          <a:p>
            <a:r>
              <a:rPr lang="en-US" sz="3600" b="1" dirty="0"/>
              <a:t>elongated sacs found throughout cell</a:t>
            </a:r>
          </a:p>
        </p:txBody>
      </p:sp>
      <p:pic>
        <p:nvPicPr>
          <p:cNvPr id="37892" name="Picture 4" descr="j033690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4200617"/>
            <a:ext cx="3124200" cy="26670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786</Words>
  <Application>Microsoft Office PowerPoint</Application>
  <PresentationFormat>On-screen Show (4:3)</PresentationFormat>
  <Paragraphs>109</Paragraphs>
  <Slides>29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Architect</vt:lpstr>
      <vt:lpstr>Arial</vt:lpstr>
      <vt:lpstr>Gill Sans MT</vt:lpstr>
      <vt:lpstr>Parcel</vt:lpstr>
      <vt:lpstr>Warm up</vt:lpstr>
      <vt:lpstr>Chapter 3  Cells</vt:lpstr>
      <vt:lpstr>Prokaryote vs. Eukaryote</vt:lpstr>
      <vt:lpstr>Main parts of the cell</vt:lpstr>
      <vt:lpstr>Cytoplasm</vt:lpstr>
      <vt:lpstr>Organelles</vt:lpstr>
      <vt:lpstr>Organelles</vt:lpstr>
      <vt:lpstr>Organelles</vt:lpstr>
      <vt:lpstr>Organelles</vt:lpstr>
      <vt:lpstr>Organelles</vt:lpstr>
      <vt:lpstr>Organelles</vt:lpstr>
      <vt:lpstr>Organelles</vt:lpstr>
      <vt:lpstr>Organelles</vt:lpstr>
      <vt:lpstr>Organelles</vt:lpstr>
      <vt:lpstr>Organelles</vt:lpstr>
      <vt:lpstr>Passive movements in cells</vt:lpstr>
      <vt:lpstr>Passive, cont.</vt:lpstr>
      <vt:lpstr>Passive, cont.</vt:lpstr>
      <vt:lpstr>Passive, cont.</vt:lpstr>
      <vt:lpstr>Active methods of transport</vt:lpstr>
      <vt:lpstr>Active, cont.</vt:lpstr>
      <vt:lpstr>Life Cycle of the cell</vt:lpstr>
      <vt:lpstr>Phases of Mitosis</vt:lpstr>
      <vt:lpstr>Phases of Mitosis</vt:lpstr>
      <vt:lpstr>Phases of Mitosis</vt:lpstr>
      <vt:lpstr>Also…..</vt:lpstr>
      <vt:lpstr>Cell Differentiation</vt:lpstr>
      <vt:lpstr>Cancer</vt:lpstr>
      <vt:lpstr>Effects of cancer on cells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Hannah E. Styron</dc:creator>
  <cp:lastModifiedBy>Hannah E. Styron</cp:lastModifiedBy>
  <cp:revision>1</cp:revision>
  <dcterms:created xsi:type="dcterms:W3CDTF">2019-01-22T17:08:19Z</dcterms:created>
  <dcterms:modified xsi:type="dcterms:W3CDTF">2019-01-22T18:33:19Z</dcterms:modified>
</cp:coreProperties>
</file>