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3780599-FF0C-7542-8D84-8EE62C52F0F2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5859"/>
            <a:ext cx="4847038" cy="1599722"/>
          </a:xfrm>
        </p:spPr>
        <p:txBody>
          <a:bodyPr/>
          <a:lstStyle/>
          <a:p>
            <a:r>
              <a:rPr lang="en-US" dirty="0" smtClean="0"/>
              <a:t>Chemical Reactions and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1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255"/>
            <a:ext cx="8041440" cy="1442674"/>
          </a:xfrm>
        </p:spPr>
        <p:txBody>
          <a:bodyPr/>
          <a:lstStyle/>
          <a:p>
            <a:r>
              <a:rPr lang="en-US" dirty="0" smtClean="0"/>
              <a:t>More Energy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7" y="1341390"/>
            <a:ext cx="6459415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b="1" u="sng" dirty="0" smtClean="0"/>
              <a:t>Exergonic reactions </a:t>
            </a:r>
            <a:r>
              <a:rPr lang="en-US" dirty="0" smtClean="0"/>
              <a:t>release energy.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Less energy is need to break the original bonds than is released when new bonds form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Results in light or thermal energy being given off by the reaction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When thermal energy is given off, the reaction is called an </a:t>
            </a:r>
            <a:r>
              <a:rPr lang="en-US" b="1" u="sng" dirty="0" smtClean="0"/>
              <a:t>exothermic reaction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explo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1846" y="4591537"/>
            <a:ext cx="2696308" cy="2022231"/>
          </a:xfrm>
          <a:prstGeom prst="rect">
            <a:avLst/>
          </a:prstGeom>
        </p:spPr>
      </p:pic>
      <p:pic>
        <p:nvPicPr>
          <p:cNvPr id="5" name="Picture 4" descr="hot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807" y="178976"/>
            <a:ext cx="1763347" cy="23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7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7" y="0"/>
            <a:ext cx="8041440" cy="1442674"/>
          </a:xfrm>
        </p:spPr>
        <p:txBody>
          <a:bodyPr/>
          <a:lstStyle/>
          <a:p>
            <a:r>
              <a:rPr lang="en-US" dirty="0" smtClean="0"/>
              <a:t>More Energy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927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 When a chemical reaction requires more energy to break bonds than is released when new ones are formed is called an </a:t>
            </a:r>
            <a:r>
              <a:rPr lang="en-US" b="1" u="sng" dirty="0" smtClean="0"/>
              <a:t>endergonic reaction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Light, thermal energy or electricity is needed for the reaction to occur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When the energy needed is in the form of thermal energy, the reaction is called an </a:t>
            </a:r>
            <a:r>
              <a:rPr lang="en-US" b="1" u="sng" dirty="0" smtClean="0"/>
              <a:t>endothermic reaction</a:t>
            </a:r>
            <a:endParaRPr lang="en-US" b="1" u="sng" dirty="0"/>
          </a:p>
        </p:txBody>
      </p:sp>
      <p:pic>
        <p:nvPicPr>
          <p:cNvPr id="4" name="Picture 3" descr="url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4735" y="4022969"/>
            <a:ext cx="328930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97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6486"/>
            <a:ext cx="8041440" cy="1442674"/>
          </a:xfrm>
        </p:spPr>
        <p:txBody>
          <a:bodyPr/>
          <a:lstStyle/>
          <a:p>
            <a:r>
              <a:rPr lang="en-US" dirty="0" smtClean="0"/>
              <a:t>Catalysts and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3" y="1297413"/>
            <a:ext cx="4964723" cy="39513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 A </a:t>
            </a:r>
            <a:r>
              <a:rPr lang="en-US" b="1" u="sng" dirty="0" smtClean="0"/>
              <a:t>catalyst</a:t>
            </a:r>
            <a:r>
              <a:rPr lang="en-US" dirty="0" smtClean="0"/>
              <a:t> is used to speed up a chemical reaction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Examples: Used in making plastics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preservati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280" y="3176691"/>
            <a:ext cx="25654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ts_of_plastic_bottles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151491"/>
            <a:ext cx="3048000" cy="242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69990" y="4340373"/>
            <a:ext cx="5146704" cy="144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dirty="0" smtClean="0"/>
              <a:t>An </a:t>
            </a:r>
            <a:r>
              <a:rPr lang="en-US" b="1" u="sng" dirty="0" smtClean="0"/>
              <a:t>inhibitor</a:t>
            </a:r>
            <a:r>
              <a:rPr lang="en-US" dirty="0" smtClean="0"/>
              <a:t> is used to slow down a chemical reaction 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Examples: Food preservatives</a:t>
            </a:r>
          </a:p>
          <a:p>
            <a:pPr marL="0" indent="0">
              <a:buFont typeface="Rage Italic" pitchFamily="66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545</TotalTime>
  <Words>150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Chemical Reactions and Energy</vt:lpstr>
      <vt:lpstr>More Energy Out</vt:lpstr>
      <vt:lpstr>More Energy In</vt:lpstr>
      <vt:lpstr>Catalysts and Inhibitors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and Energy</dc:title>
  <dc:creator>Lauren Marrone</dc:creator>
  <cp:lastModifiedBy>lmarrone</cp:lastModifiedBy>
  <cp:revision>49</cp:revision>
  <dcterms:created xsi:type="dcterms:W3CDTF">2013-09-08T16:13:29Z</dcterms:created>
  <dcterms:modified xsi:type="dcterms:W3CDTF">2013-09-10T20:43:47Z</dcterms:modified>
</cp:coreProperties>
</file>