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10"/>
  </p:handoutMasterIdLst>
  <p:sldIdLst>
    <p:sldId id="256" r:id="rId2"/>
    <p:sldId id="269" r:id="rId3"/>
    <p:sldId id="289" r:id="rId4"/>
    <p:sldId id="272" r:id="rId5"/>
    <p:sldId id="281" r:id="rId6"/>
    <p:sldId id="280" r:id="rId7"/>
    <p:sldId id="279" r:id="rId8"/>
    <p:sldId id="28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50" autoAdjust="0"/>
    <p:restoredTop sz="94660"/>
  </p:normalViewPr>
  <p:slideViewPr>
    <p:cSldViewPr snapToGrid="0" snapToObjects="1">
      <p:cViewPr varScale="1">
        <p:scale>
          <a:sx n="145" d="100"/>
          <a:sy n="145" d="100"/>
        </p:scale>
        <p:origin x="-7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4B342-1DC9-4C3E-B108-7E4AE1379A65}" type="datetimeFigureOut">
              <a:rPr lang="en-US" smtClean="0"/>
              <a:pPr/>
              <a:t>8/25/13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80E21-81AB-40E6-8C8A-BDA34EDBB6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92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3F150D65-C64D-44FB-9152-4CC2DE0C9198}" type="datetime1">
              <a:rPr lang="en-US" smtClean="0"/>
              <a:pPr/>
              <a:t>8/25/13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8/25/13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8/25/13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8/25/13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8/25/13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8/25/13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8/25/13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8/25/13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8/25/13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8/25/13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8/25/13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 cstate="print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75D48070-6A81-47D0-9810-1540B9FEFF61}" type="datetime1">
              <a:rPr lang="en-US" smtClean="0"/>
              <a:pPr/>
              <a:t>8/25/13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Covalent Bonds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Physical Science Chapter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350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1280" y="86219"/>
            <a:ext cx="8041440" cy="1442674"/>
          </a:xfrm>
        </p:spPr>
        <p:txBody>
          <a:bodyPr/>
          <a:lstStyle/>
          <a:p>
            <a:r>
              <a:rPr lang="en-US" dirty="0" smtClean="0"/>
              <a:t>Covalent Bonds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0131" y="1342592"/>
            <a:ext cx="7467600" cy="3951337"/>
          </a:xfrm>
        </p:spPr>
        <p:txBody>
          <a:bodyPr/>
          <a:lstStyle/>
          <a:p>
            <a:pPr>
              <a:buFont typeface="Wingdings" charset="2"/>
              <a:buChar char="u"/>
            </a:pPr>
            <a:r>
              <a:rPr lang="en-US" dirty="0" smtClean="0"/>
              <a:t> The attraction that forms between atoms when they share electrons is known as a </a:t>
            </a:r>
            <a:r>
              <a:rPr lang="en-US" u="sng" dirty="0" smtClean="0"/>
              <a:t>covalent bond.</a:t>
            </a:r>
            <a:br>
              <a:rPr lang="en-US" u="sng" dirty="0" smtClean="0"/>
            </a:br>
            <a:endParaRPr lang="en-US" u="sng" dirty="0" smtClean="0"/>
          </a:p>
          <a:p>
            <a:pPr>
              <a:buFont typeface="Wingdings" charset="2"/>
              <a:buChar char="u"/>
            </a:pPr>
            <a:r>
              <a:rPr lang="en-US" dirty="0" smtClean="0"/>
              <a:t>A neutral particle that forms as a result of electron sharing is called a </a:t>
            </a:r>
            <a:r>
              <a:rPr lang="en-US" u="sng" dirty="0" smtClean="0"/>
              <a:t>molecule</a:t>
            </a:r>
            <a:br>
              <a:rPr lang="en-US" u="sng" dirty="0" smtClean="0"/>
            </a:br>
            <a:endParaRPr lang="en-US" u="sng" dirty="0" smtClean="0"/>
          </a:p>
          <a:p>
            <a:pPr>
              <a:buFont typeface="Wingdings" charset="2"/>
              <a:buChar char="u"/>
            </a:pPr>
            <a:r>
              <a:rPr lang="en-US" dirty="0" smtClean="0"/>
              <a:t>A covalent bond forms between two </a:t>
            </a:r>
            <a:r>
              <a:rPr lang="en-US" u="sng" dirty="0" smtClean="0"/>
              <a:t>nonmetals.</a:t>
            </a:r>
            <a:endParaRPr lang="en-US" u="sng" dirty="0"/>
          </a:p>
        </p:txBody>
      </p:sp>
      <p:pic>
        <p:nvPicPr>
          <p:cNvPr id="2" name="Picture 1" descr="f19edabd4c23ec445e1b9150d904fdb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779" y="4350188"/>
            <a:ext cx="29972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363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-80195"/>
            <a:ext cx="8041440" cy="1442674"/>
          </a:xfrm>
        </p:spPr>
        <p:txBody>
          <a:bodyPr/>
          <a:lstStyle/>
          <a:p>
            <a:r>
              <a:rPr lang="en-US" dirty="0" smtClean="0"/>
              <a:t>Covalent Bond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0112"/>
            <a:ext cx="7467600" cy="3951337"/>
          </a:xfrm>
        </p:spPr>
        <p:txBody>
          <a:bodyPr/>
          <a:lstStyle/>
          <a:p>
            <a:pPr>
              <a:buFont typeface="Wingdings" charset="2"/>
              <a:buChar char="u"/>
            </a:pPr>
            <a:r>
              <a:rPr lang="en-US" dirty="0" smtClean="0"/>
              <a:t> </a:t>
            </a:r>
            <a:r>
              <a:rPr lang="en-US" dirty="0" smtClean="0"/>
              <a:t>Atoms sharing one set of electrons forms a single bond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Atoms can share more than one set of atoms to form multiple bonds 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2879" y="2949243"/>
            <a:ext cx="44450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263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24908"/>
            <a:ext cx="8041440" cy="1442674"/>
          </a:xfrm>
        </p:spPr>
        <p:txBody>
          <a:bodyPr/>
          <a:lstStyle/>
          <a:p>
            <a:r>
              <a:rPr lang="en-US" dirty="0" smtClean="0"/>
              <a:t>Polarity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6388"/>
            <a:ext cx="7467600" cy="3951337"/>
          </a:xfrm>
        </p:spPr>
        <p:txBody>
          <a:bodyPr/>
          <a:lstStyle/>
          <a:p>
            <a:pPr>
              <a:buFont typeface="Wingdings" charset="2"/>
              <a:buChar char="u"/>
            </a:pPr>
            <a:r>
              <a:rPr lang="en-US" dirty="0" smtClean="0"/>
              <a:t>Molecules do not always share electrons equally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Depends on the:</a:t>
            </a:r>
          </a:p>
          <a:p>
            <a:pPr lvl="1">
              <a:buFont typeface="Wingdings" charset="2"/>
              <a:buChar char="u"/>
            </a:pPr>
            <a:r>
              <a:rPr lang="en-US" dirty="0" smtClean="0"/>
              <a:t>Size of the atom</a:t>
            </a:r>
          </a:p>
          <a:p>
            <a:pPr lvl="1">
              <a:buFont typeface="Wingdings" charset="2"/>
              <a:buChar char="u"/>
            </a:pPr>
            <a:r>
              <a:rPr lang="en-US" dirty="0" smtClean="0"/>
              <a:t>Charge of the nucleus</a:t>
            </a:r>
          </a:p>
          <a:p>
            <a:pPr lvl="1">
              <a:buFont typeface="Wingdings" charset="2"/>
              <a:buChar char="u"/>
            </a:pPr>
            <a:r>
              <a:rPr lang="en-US" dirty="0" smtClean="0"/>
              <a:t>Total number of electrons the atom contains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39343" y="3914619"/>
            <a:ext cx="3277038" cy="198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620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Covalent Compounds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0"/>
            <a:ext cx="8041440" cy="1442674"/>
          </a:xfrm>
        </p:spPr>
        <p:txBody>
          <a:bodyPr/>
          <a:lstStyle/>
          <a:p>
            <a:r>
              <a:rPr lang="en-US" sz="3600" dirty="0" smtClean="0"/>
              <a:t>You’ll need to know these prefixes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904829"/>
              </p:ext>
            </p:extLst>
          </p:nvPr>
        </p:nvGraphicFramePr>
        <p:xfrm>
          <a:off x="2195923" y="1231099"/>
          <a:ext cx="4912896" cy="4482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614"/>
                <a:gridCol w="2176282"/>
              </a:tblGrid>
              <a:tr h="498840"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atoms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Prefix</a:t>
                      </a:r>
                      <a:endParaRPr lang="en-US" dirty="0"/>
                    </a:p>
                  </a:txBody>
                  <a:tcPr/>
                </a:tc>
              </a:tr>
              <a:tr h="498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Mono-</a:t>
                      </a:r>
                      <a:endParaRPr lang="en-US" dirty="0"/>
                    </a:p>
                  </a:txBody>
                  <a:tcPr/>
                </a:tc>
              </a:tr>
              <a:tr h="498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Di-</a:t>
                      </a:r>
                      <a:endParaRPr lang="en-US" dirty="0"/>
                    </a:p>
                  </a:txBody>
                  <a:tcPr/>
                </a:tc>
              </a:tr>
              <a:tr h="498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Tri-</a:t>
                      </a:r>
                      <a:endParaRPr lang="en-US" dirty="0"/>
                    </a:p>
                  </a:txBody>
                  <a:tcPr/>
                </a:tc>
              </a:tr>
              <a:tr h="498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Tetra-</a:t>
                      </a:r>
                      <a:endParaRPr lang="en-US" dirty="0"/>
                    </a:p>
                  </a:txBody>
                  <a:tcPr/>
                </a:tc>
              </a:tr>
              <a:tr h="498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Penta</a:t>
                      </a:r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498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Hexa</a:t>
                      </a:r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492006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Hepta</a:t>
                      </a:r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498840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Octa</a:t>
                      </a:r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10" y="86219"/>
            <a:ext cx="9082690" cy="1442674"/>
          </a:xfrm>
        </p:spPr>
        <p:txBody>
          <a:bodyPr/>
          <a:lstStyle/>
          <a:p>
            <a:r>
              <a:rPr lang="en-US" dirty="0" smtClean="0"/>
              <a:t>Naming Binary Covalent compounds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967" y="1786759"/>
            <a:ext cx="8776136" cy="489606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Write the name of the first element in the formula. Then add the appropriate prefix to say how many you have of each. </a:t>
            </a:r>
            <a:br>
              <a:rPr lang="en-US" dirty="0" smtClean="0"/>
            </a:b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      Carbon (no prefix since it has a subscript of 1)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Write the name of the second element with the ending of </a:t>
            </a:r>
            <a:r>
              <a:rPr lang="en-US" i="1" dirty="0" smtClean="0"/>
              <a:t>–ide </a:t>
            </a:r>
            <a:r>
              <a:rPr lang="en-US" dirty="0" smtClean="0"/>
              <a:t>with the appropriate prefix to say how many you have. </a:t>
            </a:r>
            <a:br>
              <a:rPr lang="en-US" dirty="0" smtClean="0"/>
            </a:br>
            <a:r>
              <a:rPr lang="en-US" dirty="0" smtClean="0"/>
              <a:t>Oxygen = Oxide  = dioxide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All together = Carbon dioxide</a:t>
            </a:r>
          </a:p>
          <a:p>
            <a:pPr marL="457200" indent="-457200">
              <a:buNone/>
            </a:pPr>
            <a:r>
              <a:rPr lang="en-US" dirty="0" smtClean="0"/>
              <a:t>Special Notes: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dirty="0" smtClean="0"/>
              <a:t>the last vowel of a prefix is dropped if the element begins with a vowel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dirty="0" smtClean="0"/>
              <a:t>Often the prefix </a:t>
            </a:r>
            <a:r>
              <a:rPr lang="en-US" i="1" dirty="0" smtClean="0"/>
              <a:t>mono</a:t>
            </a:r>
            <a:r>
              <a:rPr lang="en-US" dirty="0" smtClean="0"/>
              <a:t>- will be omitted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these compounds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CF</a:t>
            </a:r>
            <a:r>
              <a:rPr lang="en-US" baseline="-25000" dirty="0" smtClean="0"/>
              <a:t>4</a:t>
            </a:r>
          </a:p>
          <a:p>
            <a:pPr marL="457200" indent="-457200">
              <a:buFont typeface="+mj-lt"/>
              <a:buAutoNum type="arabicPeriod"/>
            </a:pPr>
            <a:r>
              <a:rPr lang="en-US" baseline="-25000" dirty="0" smtClean="0"/>
              <a:t> </a:t>
            </a:r>
            <a:r>
              <a:rPr lang="en-US" dirty="0" smtClean="0"/>
              <a:t>CO</a:t>
            </a:r>
            <a:r>
              <a:rPr lang="en-US" baseline="-25000" dirty="0" smtClean="0"/>
              <a:t>2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Sketchbook.thmx</Template>
  <TotalTime>1399</TotalTime>
  <Words>152</Words>
  <Application>Microsoft Macintosh PowerPoint</Application>
  <PresentationFormat>On-screen Show (4:3)</PresentationFormat>
  <Paragraphs>45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Sketchbook</vt:lpstr>
      <vt:lpstr>Covalent Bonds</vt:lpstr>
      <vt:lpstr>Covalent Bonds</vt:lpstr>
      <vt:lpstr>Covalent Bond</vt:lpstr>
      <vt:lpstr>Polarity</vt:lpstr>
      <vt:lpstr>Naming Covalent Compounds</vt:lpstr>
      <vt:lpstr>You’ll need to know these prefixes</vt:lpstr>
      <vt:lpstr>Naming Binary Covalent compounds</vt:lpstr>
      <vt:lpstr>Name these compounds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Bonds</dc:title>
  <dc:creator>Lauren Marrone</dc:creator>
  <cp:lastModifiedBy>Lauren Marrone</cp:lastModifiedBy>
  <cp:revision>66</cp:revision>
  <dcterms:created xsi:type="dcterms:W3CDTF">2012-09-16T22:38:20Z</dcterms:created>
  <dcterms:modified xsi:type="dcterms:W3CDTF">2013-08-25T15:37:36Z</dcterms:modified>
</cp:coreProperties>
</file>