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4/26/2016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99771"/>
            <a:ext cx="10058400" cy="4372429"/>
          </a:xfrm>
        </p:spPr>
        <p:txBody>
          <a:bodyPr/>
          <a:lstStyle/>
          <a:p>
            <a:r>
              <a:rPr lang="en-US" sz="2400" b="1" dirty="0"/>
              <a:t>Electromagnetic waves</a:t>
            </a:r>
            <a:r>
              <a:rPr lang="en-US" sz="2400" dirty="0"/>
              <a:t> are made by </a:t>
            </a:r>
            <a:r>
              <a:rPr lang="en-US" sz="2400" dirty="0" smtClean="0"/>
              <a:t>vibrating </a:t>
            </a:r>
            <a:r>
              <a:rPr lang="en-US" sz="2400" dirty="0"/>
              <a:t>electric charges and don't </a:t>
            </a:r>
            <a:r>
              <a:rPr lang="en-US" sz="2400" dirty="0" smtClean="0"/>
              <a:t>require </a:t>
            </a:r>
            <a:r>
              <a:rPr lang="en-US" sz="2400" dirty="0"/>
              <a:t>a medium to travel through.</a:t>
            </a:r>
          </a:p>
          <a:p>
            <a:r>
              <a:rPr lang="en-US" sz="2400" dirty="0"/>
              <a:t>The energy carried by an </a:t>
            </a:r>
            <a:r>
              <a:rPr lang="en-US" sz="2400" dirty="0" smtClean="0"/>
              <a:t>electromagnetic </a:t>
            </a:r>
            <a:r>
              <a:rPr lang="en-US" sz="2400" dirty="0"/>
              <a:t>wave is </a:t>
            </a:r>
            <a:r>
              <a:rPr lang="en-US" sz="2400" u="sng" dirty="0"/>
              <a:t>radiant </a:t>
            </a:r>
            <a:r>
              <a:rPr lang="en-US" sz="2400" u="sng" dirty="0" smtClean="0"/>
              <a:t>energy</a:t>
            </a:r>
            <a:r>
              <a:rPr lang="en-US" sz="2400" u="sng" dirty="0"/>
              <a:t>. </a:t>
            </a: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4349" t="29323" r="9433" b="42552"/>
          <a:stretch/>
        </p:blipFill>
        <p:spPr>
          <a:xfrm>
            <a:off x="2540000" y="3354121"/>
            <a:ext cx="6284686" cy="305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" y="0"/>
            <a:ext cx="12019770" cy="679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7740323" cy="4050792"/>
          </a:xfrm>
        </p:spPr>
        <p:txBody>
          <a:bodyPr/>
          <a:lstStyle/>
          <a:p>
            <a:r>
              <a:rPr lang="en-US" sz="2400" dirty="0"/>
              <a:t>The "speed of light" is the speed of all </a:t>
            </a:r>
            <a:r>
              <a:rPr lang="en-US" sz="2400" dirty="0" smtClean="0"/>
              <a:t>electromagnetic </a:t>
            </a:r>
            <a:r>
              <a:rPr lang="en-US" sz="2400" dirty="0"/>
              <a:t>waves in a vacuum of </a:t>
            </a:r>
            <a:r>
              <a:rPr lang="en-US" sz="2400" dirty="0" smtClean="0"/>
              <a:t>space </a:t>
            </a:r>
            <a:r>
              <a:rPr lang="en-US" sz="2400" dirty="0"/>
              <a:t>which is 300,000 km/s.</a:t>
            </a:r>
          </a:p>
          <a:p>
            <a:endParaRPr lang="en-US" sz="2400" b="1" dirty="0"/>
          </a:p>
          <a:p>
            <a:r>
              <a:rPr lang="en-US" sz="2400" dirty="0" smtClean="0"/>
              <a:t>this </a:t>
            </a:r>
            <a:r>
              <a:rPr lang="en-US" sz="2400" dirty="0"/>
              <a:t>is nature's speed </a:t>
            </a:r>
            <a:r>
              <a:rPr lang="en-US" sz="2400" dirty="0" smtClean="0"/>
              <a:t>limit </a:t>
            </a:r>
            <a:r>
              <a:rPr lang="en-US" sz="2400" dirty="0"/>
              <a:t>- a medium will </a:t>
            </a:r>
            <a:r>
              <a:rPr lang="en-US" sz="2400" dirty="0" smtClean="0"/>
              <a:t>only </a:t>
            </a:r>
            <a:r>
              <a:rPr lang="en-US" sz="2400" dirty="0"/>
              <a:t>slow down the </a:t>
            </a:r>
            <a:r>
              <a:rPr lang="en-US" sz="2400" dirty="0" smtClean="0"/>
              <a:t>wave</a:t>
            </a:r>
            <a:r>
              <a:rPr lang="en-US" sz="2400" dirty="0"/>
              <a:t>. </a:t>
            </a:r>
          </a:p>
          <a:p>
            <a:r>
              <a:rPr lang="en-US" sz="2400" dirty="0"/>
              <a:t>Electromagnetic waves </a:t>
            </a:r>
            <a:r>
              <a:rPr lang="en-US" sz="2400" dirty="0" smtClean="0"/>
              <a:t>usually </a:t>
            </a:r>
            <a:r>
              <a:rPr lang="en-US" sz="2400" dirty="0"/>
              <a:t>travel slowest </a:t>
            </a:r>
            <a:r>
              <a:rPr lang="en-US" sz="2400" dirty="0" smtClean="0"/>
              <a:t>in </a:t>
            </a:r>
            <a:r>
              <a:rPr lang="en-US" sz="2400" dirty="0"/>
              <a:t>solids and liquids </a:t>
            </a:r>
            <a:r>
              <a:rPr lang="en-US" sz="2400" dirty="0" smtClean="0"/>
              <a:t>and </a:t>
            </a:r>
            <a:r>
              <a:rPr lang="en-US" sz="2400" dirty="0"/>
              <a:t>fastest in gases.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485" y="1963348"/>
            <a:ext cx="3388180" cy="366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105</TotalTime>
  <Words>90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Georgia</vt:lpstr>
      <vt:lpstr>Trebuchet MS</vt:lpstr>
      <vt:lpstr>Wingdings</vt:lpstr>
      <vt:lpstr>Wood Type</vt:lpstr>
      <vt:lpstr>Electromagnetic Waves</vt:lpstr>
      <vt:lpstr>Electromagnetic Waves</vt:lpstr>
      <vt:lpstr>PowerPoint Presentation</vt:lpstr>
      <vt:lpstr>Speed of Light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Waves</dc:title>
  <dc:creator>Lauren Marrone</dc:creator>
  <cp:lastModifiedBy>Lauren Marrone</cp:lastModifiedBy>
  <cp:revision>3</cp:revision>
  <dcterms:created xsi:type="dcterms:W3CDTF">2016-04-26T14:38:22Z</dcterms:created>
  <dcterms:modified xsi:type="dcterms:W3CDTF">2016-04-26T16:23:56Z</dcterms:modified>
</cp:coreProperties>
</file>