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3,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Environmental Science?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5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ecological footprint shows the productive area of Earth needed to support one person in a particular country.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Sustainability – conditions in which human needs are met in such a way that the population can survive indefinitely</a:t>
            </a:r>
          </a:p>
          <a:p>
            <a:pPr lvl="2"/>
            <a:endParaRPr lang="en-US" dirty="0" smtClean="0"/>
          </a:p>
          <a:p>
            <a:pPr lvl="2"/>
            <a:r>
              <a:rPr lang="en-US" b="1" dirty="0" smtClean="0"/>
              <a:t>Are we living in a sustainable world?</a:t>
            </a:r>
            <a:endParaRPr lang="en-US" dirty="0"/>
          </a:p>
          <a:p>
            <a:endParaRPr lang="en-US" dirty="0" smtClean="0"/>
          </a:p>
          <a:p>
            <a:r>
              <a:rPr lang="en-US" sz="1800" dirty="0" smtClean="0"/>
              <a:t>https</a:t>
            </a:r>
            <a:r>
              <a:rPr lang="en-US" sz="1800" dirty="0"/>
              <a:t>://www.youtube.com/watch?v=fACkb2u1ULY</a:t>
            </a:r>
          </a:p>
        </p:txBody>
      </p:sp>
    </p:spTree>
    <p:extLst>
      <p:ext uri="{BB962C8B-B14F-4D97-AF65-F5344CB8AC3E}">
        <p14:creationId xmlns:p14="http://schemas.microsoft.com/office/powerpoint/2010/main" val="3982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Footprint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eye-catching poster to inform your peers about their Ecological Footprint and how to decrease it.</a:t>
            </a:r>
          </a:p>
          <a:p>
            <a:pPr lvl="1"/>
            <a:r>
              <a:rPr lang="en-US" dirty="0" smtClean="0"/>
              <a:t>Informational</a:t>
            </a:r>
          </a:p>
          <a:p>
            <a:pPr lvl="1"/>
            <a:r>
              <a:rPr lang="en-US" dirty="0" smtClean="0"/>
              <a:t>Colorful</a:t>
            </a:r>
          </a:p>
          <a:p>
            <a:pPr lvl="1"/>
            <a:r>
              <a:rPr lang="en-US" dirty="0" smtClean="0"/>
              <a:t>Tips to decrease footprint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Environmental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Science: the study of the impact of humans on the environment</a:t>
            </a:r>
          </a:p>
          <a:p>
            <a:r>
              <a:rPr lang="en-US" dirty="0" smtClean="0"/>
              <a:t>Goal: to understand and solve environmental problems</a:t>
            </a:r>
          </a:p>
          <a:p>
            <a:r>
              <a:rPr lang="en-US" dirty="0" smtClean="0"/>
              <a:t>Two areas of study:</a:t>
            </a:r>
          </a:p>
          <a:p>
            <a:pPr lvl="1"/>
            <a:r>
              <a:rPr lang="en-US" dirty="0" smtClean="0"/>
              <a:t>1. How we use natural resources</a:t>
            </a:r>
          </a:p>
          <a:p>
            <a:pPr lvl="1"/>
            <a:r>
              <a:rPr lang="en-US" dirty="0" smtClean="0"/>
              <a:t>2. how are actions alter our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437" y="685694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Major fields of study that contribute to environmental science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766165"/>
              </p:ext>
            </p:extLst>
          </p:nvPr>
        </p:nvGraphicFramePr>
        <p:xfrm>
          <a:off x="860353" y="1828694"/>
          <a:ext cx="7503819" cy="4224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273"/>
                <a:gridCol w="2501273"/>
                <a:gridCol w="2501273"/>
              </a:tblGrid>
              <a:tr h="31788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Major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subfields</a:t>
                      </a:r>
                      <a:endParaRPr lang="en-US" dirty="0"/>
                    </a:p>
                  </a:txBody>
                  <a:tcPr/>
                </a:tc>
              </a:tr>
              <a:tr h="79470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Biology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Study of living organisms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Zoology, Botany, Microbiology,</a:t>
                      </a:r>
                      <a:r>
                        <a:rPr lang="en-US" sz="1600" baseline="0" dirty="0" smtClean="0"/>
                        <a:t> Ecology</a:t>
                      </a:r>
                      <a:endParaRPr lang="en-US" sz="1600" dirty="0"/>
                    </a:p>
                  </a:txBody>
                  <a:tcPr/>
                </a:tc>
              </a:tr>
              <a:tr h="103311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Earth Science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Study</a:t>
                      </a:r>
                      <a:r>
                        <a:rPr lang="en-US" sz="1600" baseline="0" dirty="0" smtClean="0"/>
                        <a:t> of the Earth’s nonliving systems and the planet as a whole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Geology, Paleontology,</a:t>
                      </a:r>
                      <a:r>
                        <a:rPr lang="en-US" sz="1600" baseline="0" dirty="0" smtClean="0"/>
                        <a:t> Climatology, Hydrology</a:t>
                      </a:r>
                      <a:endParaRPr lang="en-US" sz="1600" dirty="0"/>
                    </a:p>
                  </a:txBody>
                  <a:tcPr/>
                </a:tc>
              </a:tr>
              <a:tr h="55629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Physics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Study of matter and energy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Engineering</a:t>
                      </a:r>
                      <a:endParaRPr lang="en-US" sz="1600" dirty="0"/>
                    </a:p>
                  </a:txBody>
                  <a:tcPr/>
                </a:tc>
              </a:tr>
              <a:tr h="62848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Chemistry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Study of chemicals and their reactions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Biochemistry, geochemistry</a:t>
                      </a:r>
                      <a:endParaRPr lang="en-US" sz="1600" dirty="0"/>
                    </a:p>
                  </a:txBody>
                  <a:tcPr/>
                </a:tc>
              </a:tr>
              <a:tr h="794705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Social Sciences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Study of human populations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Geography, anthropology,</a:t>
                      </a:r>
                      <a:r>
                        <a:rPr lang="en-US" sz="1600" baseline="0" dirty="0" smtClean="0"/>
                        <a:t> sociology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1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Environment through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Hunter-gathers : hunted species to extinction</a:t>
            </a:r>
          </a:p>
          <a:p>
            <a:r>
              <a:rPr lang="en-US" dirty="0" smtClean="0"/>
              <a:t>Agricultural Revolution : allowed human populations to grow at an unprecedented rate </a:t>
            </a:r>
          </a:p>
        </p:txBody>
      </p:sp>
    </p:spTree>
    <p:extLst>
      <p:ext uri="{BB962C8B-B14F-4D97-AF65-F5344CB8AC3E}">
        <p14:creationId xmlns:p14="http://schemas.microsoft.com/office/powerpoint/2010/main" val="25347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Environment through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Industrial </a:t>
            </a:r>
            <a:r>
              <a:rPr lang="en-US" dirty="0" smtClean="0"/>
              <a:t>Revolution 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use of fossil fuel and machines</a:t>
            </a:r>
          </a:p>
          <a:p>
            <a:pPr lvl="1"/>
            <a:r>
              <a:rPr lang="en-US" dirty="0" smtClean="0"/>
              <a:t>improved quality of life</a:t>
            </a:r>
          </a:p>
          <a:p>
            <a:pPr lvl="1"/>
            <a:r>
              <a:rPr lang="en-US" dirty="0" smtClean="0"/>
              <a:t>Introduced new environmental problems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main environmental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Resource depletion</a:t>
            </a:r>
          </a:p>
          <a:p>
            <a:pPr lvl="1"/>
            <a:r>
              <a:rPr lang="en-US" dirty="0" smtClean="0"/>
              <a:t>Natural resource: any natural mineral that is used by humans</a:t>
            </a:r>
          </a:p>
          <a:p>
            <a:pPr lvl="1"/>
            <a:r>
              <a:rPr lang="en-US" dirty="0" smtClean="0"/>
              <a:t>Renewable resource: can be replaced relatively quickly by natural processes</a:t>
            </a:r>
          </a:p>
          <a:p>
            <a:pPr lvl="1"/>
            <a:r>
              <a:rPr lang="en-US" dirty="0" smtClean="0"/>
              <a:t>Nonrenewable resource: replaced a rate much slower than they are consumed</a:t>
            </a:r>
          </a:p>
        </p:txBody>
      </p:sp>
    </p:spTree>
    <p:extLst>
      <p:ext uri="{BB962C8B-B14F-4D97-AF65-F5344CB8AC3E}">
        <p14:creationId xmlns:p14="http://schemas.microsoft.com/office/powerpoint/2010/main" val="12019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main environmental problems?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Pollution</a:t>
            </a:r>
          </a:p>
          <a:p>
            <a:pPr lvl="1"/>
            <a:r>
              <a:rPr lang="en-US" dirty="0" smtClean="0"/>
              <a:t>Is an undesired change in air, water, or soil that adversely affects the health, survival, or activities of humans or other organisms.</a:t>
            </a:r>
          </a:p>
          <a:p>
            <a:pPr lvl="1"/>
            <a:r>
              <a:rPr lang="en-US" dirty="0" err="1" smtClean="0"/>
              <a:t>Biodegradeable</a:t>
            </a:r>
            <a:r>
              <a:rPr lang="en-US" dirty="0" smtClean="0"/>
              <a:t> pollutants: can be broken down by natural processes (ex. Food waste)</a:t>
            </a:r>
          </a:p>
          <a:p>
            <a:pPr lvl="1"/>
            <a:r>
              <a:rPr lang="en-US" dirty="0" err="1" smtClean="0"/>
              <a:t>Nondegradeable</a:t>
            </a:r>
            <a:r>
              <a:rPr lang="en-US" dirty="0" smtClean="0"/>
              <a:t> pollutants: cannot be broken down by natural processes (ex. Lead, certain plastics)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main environmental problems?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biodiversity</a:t>
            </a:r>
          </a:p>
          <a:p>
            <a:pPr lvl="1"/>
            <a:r>
              <a:rPr lang="en-US" dirty="0" smtClean="0"/>
              <a:t>Biodiversity: the number and variety of species that live in an </a:t>
            </a:r>
            <a:r>
              <a:rPr lang="en-US" dirty="0" smtClean="0"/>
              <a:t>area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https</a:t>
            </a:r>
            <a:r>
              <a:rPr lang="en-US" dirty="0"/>
              <a:t>://www.youtube.com/watch?v=aqtdaIkxnQo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9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Economics and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Developed Countries</a:t>
            </a:r>
          </a:p>
          <a:p>
            <a:pPr lvl="1"/>
            <a:r>
              <a:rPr lang="en-US" dirty="0" smtClean="0"/>
              <a:t>Higher average incomes</a:t>
            </a:r>
          </a:p>
          <a:p>
            <a:pPr lvl="1"/>
            <a:r>
              <a:rPr lang="en-US" dirty="0" smtClean="0"/>
              <a:t>slower population growth</a:t>
            </a:r>
          </a:p>
          <a:p>
            <a:pPr lvl="1"/>
            <a:r>
              <a:rPr lang="en-US" dirty="0" smtClean="0"/>
              <a:t>diverse industrial economies</a:t>
            </a:r>
          </a:p>
          <a:p>
            <a:pPr lvl="1"/>
            <a:r>
              <a:rPr lang="en-US" dirty="0" smtClean="0"/>
              <a:t>strong social support systems</a:t>
            </a:r>
          </a:p>
          <a:p>
            <a:r>
              <a:rPr lang="en-US" b="1" dirty="0" smtClean="0"/>
              <a:t>Undeveloped Countries</a:t>
            </a:r>
          </a:p>
          <a:p>
            <a:pPr lvl="1"/>
            <a:r>
              <a:rPr lang="en-US" dirty="0" smtClean="0"/>
              <a:t>Lower average incomes</a:t>
            </a:r>
          </a:p>
          <a:p>
            <a:pPr lvl="1"/>
            <a:r>
              <a:rPr lang="en-US" dirty="0" smtClean="0"/>
              <a:t>Simple – agricultural based economies</a:t>
            </a:r>
          </a:p>
          <a:p>
            <a:pPr lvl="1"/>
            <a:r>
              <a:rPr lang="en-US" dirty="0" smtClean="0"/>
              <a:t>Rapid growth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65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389</TotalTime>
  <Words>418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What is Environmental Science?</vt:lpstr>
      <vt:lpstr>What is Environmental science?</vt:lpstr>
      <vt:lpstr>Major fields of study that contribute to environmental science</vt:lpstr>
      <vt:lpstr>Our Environment through time</vt:lpstr>
      <vt:lpstr>Our Environment through time</vt:lpstr>
      <vt:lpstr>What are the main environmental problems?</vt:lpstr>
      <vt:lpstr>What are the main environmental problems?</vt:lpstr>
      <vt:lpstr>What are the main environmental problems?</vt:lpstr>
      <vt:lpstr>Economics and the Environment</vt:lpstr>
      <vt:lpstr>Ecological Footprint</vt:lpstr>
      <vt:lpstr>Ecological Footprint Poster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Environmental Science?</dc:title>
  <dc:creator>Lauren Marrone</dc:creator>
  <cp:lastModifiedBy>Hannah E. Styron</cp:lastModifiedBy>
  <cp:revision>10</cp:revision>
  <dcterms:created xsi:type="dcterms:W3CDTF">2012-08-03T00:16:58Z</dcterms:created>
  <dcterms:modified xsi:type="dcterms:W3CDTF">2016-08-03T18:05:00Z</dcterms:modified>
</cp:coreProperties>
</file>