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469" y="609601"/>
            <a:ext cx="9271765" cy="3200400"/>
          </a:xfrm>
        </p:spPr>
        <p:txBody>
          <a:bodyPr>
            <a:normAutofit fontScale="90000"/>
          </a:bodyPr>
          <a:lstStyle/>
          <a:p>
            <a:r>
              <a:rPr lang="en-US" sz="8000" dirty="0" smtClean="0"/>
              <a:t>FRQ </a:t>
            </a:r>
            <a:br>
              <a:rPr lang="en-US" sz="8000" dirty="0" smtClean="0"/>
            </a:br>
            <a:r>
              <a:rPr lang="en-US" sz="8000" dirty="0" smtClean="0"/>
              <a:t>Terms for science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(Always write in </a:t>
            </a:r>
            <a:r>
              <a:rPr lang="en-US" u="sng" dirty="0" smtClean="0"/>
              <a:t>complete</a:t>
            </a:r>
            <a:r>
              <a:rPr lang="en-US" dirty="0" smtClean="0"/>
              <a:t> sentences)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1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Identify, provide, or list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Simply answer with a complete sentence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324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Describe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Needs additional information beyond a simple answer. 1-2 complex sentences.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721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Explain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process requiring steps in order, OR, more detail and information than “describe.”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7118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Discuss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 2-part answer: Cause and Effect OR this leads to that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231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Calculate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 math problem to solve. Show set-up and answer WITH UNITS.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4071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260</TotalTime>
  <Words>78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Mesh</vt:lpstr>
      <vt:lpstr>FRQ  Terms for science</vt:lpstr>
      <vt:lpstr>Identify, provide, or list</vt:lpstr>
      <vt:lpstr>Describe</vt:lpstr>
      <vt:lpstr>Explain</vt:lpstr>
      <vt:lpstr>Discuss</vt:lpstr>
      <vt:lpstr>Calculate</vt:lpstr>
    </vt:vector>
  </TitlesOfParts>
  <Company>GCBE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FRQ  Terms for science</dc:title>
  <dc:creator>Hannah Styron</dc:creator>
  <cp:lastModifiedBy>Hannah Styron</cp:lastModifiedBy>
  <cp:revision>1</cp:revision>
  <dcterms:created xsi:type="dcterms:W3CDTF">2019-08-12T11:39:43Z</dcterms:created>
  <dcterms:modified xsi:type="dcterms:W3CDTF">2019-08-12T16:00:30Z</dcterms:modified>
</cp:coreProperties>
</file>