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9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4035-E3CF-42C2-BCEC-B182BB614EAB}" type="datetimeFigureOut">
              <a:rPr lang="en-US" smtClean="0"/>
              <a:pPr/>
              <a:t>8/15/2017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1F601-7AED-4C4C-9A5A-E2EFF6F31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4035-E3CF-42C2-BCEC-B182BB614EAB}" type="datetimeFigureOut">
              <a:rPr lang="en-US" smtClean="0"/>
              <a:pPr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1F601-7AED-4C4C-9A5A-E2EFF6F31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4035-E3CF-42C2-BCEC-B182BB614EAB}" type="datetimeFigureOut">
              <a:rPr lang="en-US" smtClean="0"/>
              <a:pPr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1F601-7AED-4C4C-9A5A-E2EFF6F31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4035-E3CF-42C2-BCEC-B182BB614EAB}" type="datetimeFigureOut">
              <a:rPr lang="en-US" smtClean="0"/>
              <a:pPr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1F601-7AED-4C4C-9A5A-E2EFF6F31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4035-E3CF-42C2-BCEC-B182BB614EAB}" type="datetimeFigureOut">
              <a:rPr lang="en-US" smtClean="0"/>
              <a:pPr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1F601-7AED-4C4C-9A5A-E2EFF6F31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4035-E3CF-42C2-BCEC-B182BB614EAB}" type="datetimeFigureOut">
              <a:rPr lang="en-US" smtClean="0"/>
              <a:pPr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1F601-7AED-4C4C-9A5A-E2EFF6F31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4035-E3CF-42C2-BCEC-B182BB614EAB}" type="datetimeFigureOut">
              <a:rPr lang="en-US" smtClean="0"/>
              <a:pPr/>
              <a:t>8/15/2017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1F601-7AED-4C4C-9A5A-E2EFF6F31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4035-E3CF-42C2-BCEC-B182BB614EAB}" type="datetimeFigureOut">
              <a:rPr lang="en-US" smtClean="0"/>
              <a:pPr/>
              <a:t>8/15/2017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1F601-7AED-4C4C-9A5A-E2EFF6F31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4035-E3CF-42C2-BCEC-B182BB614EAB}" type="datetimeFigureOut">
              <a:rPr lang="en-US" smtClean="0"/>
              <a:pPr/>
              <a:t>8/15/2017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1F601-7AED-4C4C-9A5A-E2EFF6F31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4035-E3CF-42C2-BCEC-B182BB614EAB}" type="datetimeFigureOut">
              <a:rPr lang="en-US" smtClean="0"/>
              <a:pPr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1F601-7AED-4C4C-9A5A-E2EFF6F31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4035-E3CF-42C2-BCEC-B182BB614EAB}" type="datetimeFigureOut">
              <a:rPr lang="en-US" smtClean="0"/>
              <a:pPr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DF1F601-7AED-4C4C-9A5A-E2EFF6F31F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9E4035-E3CF-42C2-BCEC-B182BB614EAB}" type="datetimeFigureOut">
              <a:rPr lang="en-US" smtClean="0"/>
              <a:pPr/>
              <a:t>8/15/2017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F1F601-7AED-4C4C-9A5A-E2EFF6F31F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 up	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Please draw a picture that depicts each of the Earth’s four spheres.</a:t>
            </a:r>
          </a:p>
        </p:txBody>
      </p:sp>
      <p:pic>
        <p:nvPicPr>
          <p:cNvPr id="3078" name="Picture 6" descr="Image result for earth's spheres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46" b="7346"/>
          <a:stretch>
            <a:fillRect/>
          </a:stretch>
        </p:blipFill>
        <p:spPr bwMode="auto">
          <a:xfrm rot="420000">
            <a:off x="3422315" y="1181097"/>
            <a:ext cx="4617720" cy="3939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5508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Groundwater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Groundwater fulfills the human need for fresh drinking water and supplies water for many agricultural and industrial uses </a:t>
            </a:r>
          </a:p>
          <a:p>
            <a:r>
              <a:rPr lang="en-US" dirty="0"/>
              <a:t>1% of all the water on Earth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Groundwater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rock layer that stores and allows the flow of groundwater is called an </a:t>
            </a:r>
            <a:r>
              <a:rPr lang="en-US" u="sng" dirty="0"/>
              <a:t>aquifer</a:t>
            </a:r>
          </a:p>
          <a:p>
            <a:r>
              <a:rPr lang="en-US" dirty="0"/>
              <a:t>The surface of the land where water enters an aquifer is called a </a:t>
            </a:r>
            <a:r>
              <a:rPr lang="en-US" u="sng" dirty="0"/>
              <a:t>recharge zone</a:t>
            </a:r>
          </a:p>
        </p:txBody>
      </p:sp>
      <p:pic>
        <p:nvPicPr>
          <p:cNvPr id="29698" name="Picture 2" descr="http://www.oldsaybrookct.org/Pages/OldSaybrookCT_APA/0310D3E6-000F8513.1/aquif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733800"/>
            <a:ext cx="4762500" cy="2762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Biosphere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392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Biosphere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biosphere is the narrow layer around Earth’s surface in which life can exist</a:t>
            </a:r>
          </a:p>
          <a:p>
            <a:r>
              <a:rPr lang="en-US" dirty="0"/>
              <a:t>Consists of:</a:t>
            </a:r>
          </a:p>
          <a:p>
            <a:pPr lvl="1"/>
            <a:r>
              <a:rPr lang="en-US" dirty="0"/>
              <a:t>The uppermost part of the geosphere</a:t>
            </a:r>
          </a:p>
          <a:p>
            <a:pPr lvl="1"/>
            <a:r>
              <a:rPr lang="en-US" dirty="0"/>
              <a:t>Most of the hydrosphere</a:t>
            </a:r>
          </a:p>
          <a:p>
            <a:pPr lvl="1"/>
            <a:r>
              <a:rPr lang="en-US" dirty="0"/>
              <a:t>Lower part of the atmosphere</a:t>
            </a:r>
          </a:p>
          <a:p>
            <a:pPr lvl="1"/>
            <a:endParaRPr lang="en-US" dirty="0"/>
          </a:p>
          <a:p>
            <a:r>
              <a:rPr lang="en-US" dirty="0"/>
              <a:t>Extends about 12 km into the ocean and about 9 km  into the atmosphere</a:t>
            </a:r>
          </a:p>
        </p:txBody>
      </p:sp>
    </p:spTree>
    <p:extLst>
      <p:ext uri="{BB962C8B-B14F-4D97-AF65-F5344CB8AC3E}">
        <p14:creationId xmlns:p14="http://schemas.microsoft.com/office/powerpoint/2010/main" val="36931835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658112"/>
          </a:xfrm>
        </p:spPr>
        <p:txBody>
          <a:bodyPr>
            <a:normAutofit/>
          </a:bodyPr>
          <a:lstStyle/>
          <a:p>
            <a:r>
              <a:rPr lang="en-US" dirty="0"/>
              <a:t>What makes life possible in the biosphere?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657600"/>
          </a:xfrm>
        </p:spPr>
        <p:txBody>
          <a:bodyPr/>
          <a:lstStyle/>
          <a:p>
            <a:r>
              <a:rPr lang="en-US" dirty="0"/>
              <a:t>Liquid water, moderate temperatures, and a source of energy (e.g. the sun)</a:t>
            </a:r>
          </a:p>
        </p:txBody>
      </p:sp>
    </p:spTree>
    <p:extLst>
      <p:ext uri="{BB962C8B-B14F-4D97-AF65-F5344CB8AC3E}">
        <p14:creationId xmlns:p14="http://schemas.microsoft.com/office/powerpoint/2010/main" val="19483045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flow in the biosphere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closed system, energy enters and leaves the system, but matter does not.</a:t>
            </a:r>
          </a:p>
          <a:p>
            <a:endParaRPr lang="en-US" dirty="0"/>
          </a:p>
          <a:p>
            <a:r>
              <a:rPr lang="en-US" dirty="0"/>
              <a:t>Earth is a closed system because the only thing that enters is energy from the sun and the only thing that leaves is heat</a:t>
            </a:r>
          </a:p>
        </p:txBody>
      </p:sp>
    </p:spTree>
    <p:extLst>
      <p:ext uri="{BB962C8B-B14F-4D97-AF65-F5344CB8AC3E}">
        <p14:creationId xmlns:p14="http://schemas.microsoft.com/office/powerpoint/2010/main" val="22053263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flow in the biosphere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an open system, both matter and energy </a:t>
            </a:r>
            <a:r>
              <a:rPr lang="en-US"/>
              <a:t>are exchanged </a:t>
            </a:r>
            <a:r>
              <a:rPr lang="en-US" dirty="0"/>
              <a:t>between a system and the surrounding environment. </a:t>
            </a:r>
          </a:p>
        </p:txBody>
      </p:sp>
    </p:spTree>
    <p:extLst>
      <p:ext uri="{BB962C8B-B14F-4D97-AF65-F5344CB8AC3E}">
        <p14:creationId xmlns:p14="http://schemas.microsoft.com/office/powerpoint/2010/main" val="22474818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Atmosphere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1077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Contains the gases that organisms need, such as oxygen;  keeps Earth warm enough to support life</a:t>
            </a:r>
          </a:p>
          <a:p>
            <a:endParaRPr lang="en-US" dirty="0"/>
          </a:p>
        </p:txBody>
      </p:sp>
      <p:pic>
        <p:nvPicPr>
          <p:cNvPr id="1026" name="Picture 2" descr="Image result for atmosphe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048069"/>
            <a:ext cx="6086475" cy="3385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7969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704088"/>
            <a:ext cx="4191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Layers of Earths Atmosphere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920084"/>
            <a:ext cx="4038600" cy="469471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Exosphere</a:t>
            </a:r>
          </a:p>
          <a:p>
            <a:pPr lvl="1"/>
            <a:r>
              <a:rPr lang="en-US" dirty="0"/>
              <a:t>Thin outer layer</a:t>
            </a:r>
          </a:p>
          <a:p>
            <a:pPr lvl="1"/>
            <a:r>
              <a:rPr lang="en-US" dirty="0"/>
              <a:t>Beginning of outer space</a:t>
            </a:r>
          </a:p>
          <a:p>
            <a:r>
              <a:rPr lang="en-US" dirty="0"/>
              <a:t>Thermosphere</a:t>
            </a:r>
          </a:p>
          <a:p>
            <a:pPr lvl="1"/>
            <a:r>
              <a:rPr lang="en-US" dirty="0"/>
              <a:t>Space shuttles</a:t>
            </a:r>
          </a:p>
          <a:p>
            <a:pPr lvl="1"/>
            <a:r>
              <a:rPr lang="en-US" dirty="0"/>
              <a:t>Aurora borealis</a:t>
            </a:r>
          </a:p>
          <a:p>
            <a:r>
              <a:rPr lang="en-US" dirty="0"/>
              <a:t>Mesosphere</a:t>
            </a:r>
          </a:p>
          <a:p>
            <a:pPr lvl="1"/>
            <a:r>
              <a:rPr lang="en-US" dirty="0"/>
              <a:t>Meteors burn up</a:t>
            </a:r>
          </a:p>
          <a:p>
            <a:r>
              <a:rPr lang="en-US" dirty="0"/>
              <a:t>Stratosphere</a:t>
            </a:r>
          </a:p>
          <a:p>
            <a:pPr lvl="1"/>
            <a:r>
              <a:rPr lang="en-US" dirty="0"/>
              <a:t>Ozone layer</a:t>
            </a:r>
          </a:p>
          <a:p>
            <a:r>
              <a:rPr lang="en-US" dirty="0"/>
              <a:t>Troposphere</a:t>
            </a:r>
          </a:p>
          <a:p>
            <a:pPr lvl="1"/>
            <a:r>
              <a:rPr lang="en-US" dirty="0"/>
              <a:t>All life takes place</a:t>
            </a:r>
          </a:p>
          <a:p>
            <a:pPr lvl="1"/>
            <a:r>
              <a:rPr lang="en-US" dirty="0"/>
              <a:t>Weather </a:t>
            </a:r>
          </a:p>
        </p:txBody>
      </p:sp>
      <p:pic>
        <p:nvPicPr>
          <p:cNvPr id="2050" name="Picture 2" descr="Image result for atmosphe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14400"/>
            <a:ext cx="3822700" cy="5700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6259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Hydrosphere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of the requirements of life is liquid water</a:t>
            </a:r>
          </a:p>
        </p:txBody>
      </p:sp>
      <p:pic>
        <p:nvPicPr>
          <p:cNvPr id="1026" name="Picture 2" descr="http://newwater.com.au/wp-content/uploads/2011/05/waterart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971800"/>
            <a:ext cx="4200525" cy="3360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Hydrosphere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hydrosphere includes all of the water on or near the Earth’s surface</a:t>
            </a:r>
          </a:p>
          <a:p>
            <a:pPr lvl="1"/>
            <a:r>
              <a:rPr lang="en-US" dirty="0"/>
              <a:t>Includes:</a:t>
            </a:r>
          </a:p>
          <a:p>
            <a:pPr lvl="2"/>
            <a:r>
              <a:rPr lang="en-US" dirty="0"/>
              <a:t>Oceans</a:t>
            </a:r>
          </a:p>
          <a:p>
            <a:pPr lvl="2"/>
            <a:r>
              <a:rPr lang="en-US" dirty="0"/>
              <a:t>Lakes</a:t>
            </a:r>
          </a:p>
          <a:p>
            <a:pPr lvl="2"/>
            <a:r>
              <a:rPr lang="en-US" dirty="0"/>
              <a:t>Rivers</a:t>
            </a:r>
          </a:p>
          <a:p>
            <a:pPr lvl="2"/>
            <a:r>
              <a:rPr lang="en-US" dirty="0"/>
              <a:t>Wetlands</a:t>
            </a:r>
          </a:p>
          <a:p>
            <a:pPr lvl="2"/>
            <a:r>
              <a:rPr lang="en-US" dirty="0"/>
              <a:t>Polar ice caps</a:t>
            </a:r>
          </a:p>
          <a:p>
            <a:pPr lvl="2"/>
            <a:r>
              <a:rPr lang="en-US" dirty="0"/>
              <a:t>Soil</a:t>
            </a:r>
          </a:p>
          <a:p>
            <a:pPr lvl="2"/>
            <a:r>
              <a:rPr lang="en-US" dirty="0"/>
              <a:t>Rock layers beneath the surface</a:t>
            </a:r>
          </a:p>
          <a:p>
            <a:pPr lvl="2"/>
            <a:r>
              <a:rPr lang="en-US" dirty="0"/>
              <a:t>clouds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 cycle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continuous movement of water into the air, onto land, and then back to water sources is known as the </a:t>
            </a:r>
            <a:r>
              <a:rPr lang="en-US" b="1" u="sng" dirty="0"/>
              <a:t>water cycle.</a:t>
            </a:r>
          </a:p>
        </p:txBody>
      </p:sp>
      <p:pic>
        <p:nvPicPr>
          <p:cNvPr id="27650" name="Picture 2" descr="http://www.cotf.edu/ete/images/modules/msese/earthsysflr/EFCycleP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581400"/>
            <a:ext cx="3819525" cy="2867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Evaporation</a:t>
            </a:r>
            <a:r>
              <a:rPr lang="en-US" dirty="0"/>
              <a:t> is the process by which water is heated by the sun and then rises into the atmosphere as water vapor</a:t>
            </a:r>
          </a:p>
          <a:p>
            <a:r>
              <a:rPr lang="en-US" u="sng" dirty="0"/>
              <a:t>Condensation:</a:t>
            </a:r>
            <a:r>
              <a:rPr lang="en-US" dirty="0"/>
              <a:t> water vapor forms water droplets on dust particles to form clouds</a:t>
            </a:r>
          </a:p>
          <a:p>
            <a:r>
              <a:rPr lang="en-US" u="sng" dirty="0"/>
              <a:t>Precipitation</a:t>
            </a:r>
            <a:r>
              <a:rPr lang="en-US" dirty="0"/>
              <a:t>: the water droplets collide and form heavier droplets and fall from the sky as rain, snow, sleet or hail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Oceans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 oceans = Atlantic, Pacific, Indian and Arctic</a:t>
            </a:r>
          </a:p>
          <a:p>
            <a:r>
              <a:rPr lang="en-US" dirty="0"/>
              <a:t>Cover about 70% of the Earth’s surface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u="sng" dirty="0"/>
              <a:t>salinity</a:t>
            </a:r>
            <a:r>
              <a:rPr lang="en-US" dirty="0"/>
              <a:t> of ocean water is the concentration of all the dissolved salts it contains (how salty it is).</a:t>
            </a:r>
          </a:p>
          <a:p>
            <a:pPr lvl="1"/>
            <a:r>
              <a:rPr lang="en-US" dirty="0"/>
              <a:t>Lower in places that get a lot of rain</a:t>
            </a:r>
          </a:p>
          <a:p>
            <a:pPr lvl="1"/>
            <a:r>
              <a:rPr lang="en-US" dirty="0"/>
              <a:t>Higher in places where water evaporates rapidly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Oceans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of the most important functions of the ocean is to absorb and store energy from sunlight </a:t>
            </a:r>
          </a:p>
          <a:p>
            <a:r>
              <a:rPr lang="en-US" dirty="0"/>
              <a:t>This helps regulate temperatures in the Earth’s atmosphere</a:t>
            </a:r>
          </a:p>
          <a:p>
            <a:endParaRPr lang="en-US" dirty="0"/>
          </a:p>
        </p:txBody>
      </p:sp>
      <p:pic>
        <p:nvPicPr>
          <p:cNvPr id="32770" name="Picture 2" descr="http://upload.wikimedia.org/wikipedia/commons/thumb/9/97/The_Earth_seen_from_Apollo_17.jpg/240px-The_Earth_seen_from_Apollo_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3962400"/>
            <a:ext cx="22860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Freshwater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little more than 3% of all water on Earth is fresh water</a:t>
            </a:r>
          </a:p>
          <a:p>
            <a:r>
              <a:rPr lang="en-US" dirty="0"/>
              <a:t>Most of which is in icecaps and glaciers</a:t>
            </a:r>
          </a:p>
        </p:txBody>
      </p:sp>
      <p:pic>
        <p:nvPicPr>
          <p:cNvPr id="31746" name="Picture 2" descr="http://www.sabalpalm.leon.k12.fl.us/hagensc/Wonderful%20Ones/Freshwa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581400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676</TotalTime>
  <Words>497</Words>
  <Application>Microsoft Office PowerPoint</Application>
  <PresentationFormat>On-screen Show (4:3)</PresentationFormat>
  <Paragraphs>73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Constantia</vt:lpstr>
      <vt:lpstr>Wingdings 2</vt:lpstr>
      <vt:lpstr>Flow</vt:lpstr>
      <vt:lpstr>Warm up </vt:lpstr>
      <vt:lpstr>Hydrosphere</vt:lpstr>
      <vt:lpstr>PowerPoint Presentation</vt:lpstr>
      <vt:lpstr>Hydrosphere</vt:lpstr>
      <vt:lpstr>Water cycle </vt:lpstr>
      <vt:lpstr>Water Cycle</vt:lpstr>
      <vt:lpstr>Oceans</vt:lpstr>
      <vt:lpstr>Oceans</vt:lpstr>
      <vt:lpstr>Freshwater</vt:lpstr>
      <vt:lpstr>Groundwater</vt:lpstr>
      <vt:lpstr>Groundwater</vt:lpstr>
      <vt:lpstr>Biosphere</vt:lpstr>
      <vt:lpstr>Biosphere</vt:lpstr>
      <vt:lpstr>What makes life possible in the biosphere?</vt:lpstr>
      <vt:lpstr>Energy flow in the biosphere</vt:lpstr>
      <vt:lpstr>Energy flow in the biosphere</vt:lpstr>
      <vt:lpstr>Atmosphere</vt:lpstr>
      <vt:lpstr>PowerPoint Presentation</vt:lpstr>
      <vt:lpstr>Layers of Earths Atmosphere</vt:lpstr>
    </vt:vector>
  </TitlesOfParts>
  <Company>Paulding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Hydrosphere</dc:title>
  <dc:creator>Paulding</dc:creator>
  <cp:lastModifiedBy>Hannah E. Styron</cp:lastModifiedBy>
  <cp:revision>14</cp:revision>
  <dcterms:created xsi:type="dcterms:W3CDTF">2012-08-14T11:22:47Z</dcterms:created>
  <dcterms:modified xsi:type="dcterms:W3CDTF">2017-08-15T19:21:32Z</dcterms:modified>
</cp:coreProperties>
</file>