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9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6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3DEBB5B-EB61-4F85-8374-D057D18ABB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8055EB1-19BD-40B8-A36F-ADF7CC20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Biome?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Biome: </a:t>
            </a:r>
            <a:r>
              <a:rPr lang="en-US" dirty="0"/>
              <a:t>is a large region characterized by a specific type of climate and certain types of plants and animal communities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36" y="2977820"/>
            <a:ext cx="4467968" cy="335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76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Biomes and Vegetation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Biomes are described by their vegetation because plants that grow in a certain region are most noticeable characteristics of that region</a:t>
            </a:r>
          </a:p>
          <a:p>
            <a:r>
              <a:rPr lang="en-US" dirty="0"/>
              <a:t>Depending on types of plants present in a biome </a:t>
            </a:r>
            <a:r>
              <a:rPr lang="en-US" dirty="0" smtClean="0"/>
              <a:t>determines </a:t>
            </a:r>
            <a:r>
              <a:rPr lang="en-US" dirty="0"/>
              <a:t>what types of other organisms are found in a biome</a:t>
            </a:r>
          </a:p>
          <a:p>
            <a:r>
              <a:rPr lang="en-US" dirty="0"/>
              <a:t>Plants in a particular biome have adaptations that enable them to survive there.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101" y="4493421"/>
            <a:ext cx="3491687" cy="223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671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Biomes and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Biomes are defined by their plant life, but what factors determine which plants can grow in a certain area depends mainly on the climate.</a:t>
            </a:r>
          </a:p>
          <a:p>
            <a:endParaRPr lang="en-US" dirty="0"/>
          </a:p>
          <a:p>
            <a:r>
              <a:rPr lang="en-US" dirty="0"/>
              <a:t>Climate is the weather conditions over a longer period of time</a:t>
            </a:r>
          </a:p>
          <a:p>
            <a:pPr lvl="1"/>
            <a:r>
              <a:rPr lang="en-US" dirty="0"/>
              <a:t>Includes temperature, precipitation, humidity, and winds</a:t>
            </a:r>
          </a:p>
          <a:p>
            <a:pPr lvl="1"/>
            <a:r>
              <a:rPr lang="en-US" dirty="0"/>
              <a:t>Temperature and precipitation are the two most important factors</a:t>
            </a:r>
          </a:p>
        </p:txBody>
      </p:sp>
    </p:spTree>
    <p:extLst>
      <p:ext uri="{BB962C8B-B14F-4D97-AF65-F5344CB8AC3E}">
        <p14:creationId xmlns:p14="http://schemas.microsoft.com/office/powerpoint/2010/main" val="328379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56" y="484094"/>
            <a:ext cx="635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3320"/>
            <a:ext cx="9144000" cy="6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 and Altitude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24891"/>
            <a:ext cx="4700847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Biomes and vegetation vary with latitude and altitude.</a:t>
            </a:r>
          </a:p>
          <a:p>
            <a:endParaRPr lang="en-US" dirty="0" smtClean="0"/>
          </a:p>
          <a:p>
            <a:r>
              <a:rPr lang="en-US" u="sng" dirty="0" smtClean="0"/>
              <a:t>Latitude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distance north or south of the equator</a:t>
            </a:r>
          </a:p>
          <a:p>
            <a:pPr lvl="1"/>
            <a:r>
              <a:rPr lang="en-US" dirty="0"/>
              <a:t>Is measured in degrees</a:t>
            </a:r>
          </a:p>
          <a:p>
            <a:pPr lvl="1"/>
            <a:endParaRPr lang="en-US" dirty="0"/>
          </a:p>
          <a:p>
            <a:r>
              <a:rPr lang="en-US" u="sng" dirty="0"/>
              <a:t>Altitude</a:t>
            </a:r>
            <a:r>
              <a:rPr lang="en-US" dirty="0"/>
              <a:t> is the height of an object above sea level</a:t>
            </a:r>
          </a:p>
          <a:p>
            <a:endParaRPr lang="en-US" dirty="0"/>
          </a:p>
          <a:p>
            <a:r>
              <a:rPr lang="en-US" dirty="0"/>
              <a:t>Climate gets colder as latitude and altitude increase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71" y="1724891"/>
            <a:ext cx="6182789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333555"/>
            <a:ext cx="6827537" cy="351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91" y="3359238"/>
            <a:ext cx="5575197" cy="32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15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187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What is a Biome?</vt:lpstr>
      <vt:lpstr>Biomes</vt:lpstr>
      <vt:lpstr>Biomes and Vegetation</vt:lpstr>
      <vt:lpstr>Biomes and Climate</vt:lpstr>
      <vt:lpstr>PowerPoint Presentation</vt:lpstr>
      <vt:lpstr>PowerPoint Presentation</vt:lpstr>
      <vt:lpstr>Latitude and Altitude</vt:lpstr>
      <vt:lpstr>PowerPoint Presentation</vt:lpstr>
    </vt:vector>
  </TitlesOfParts>
  <Company>GCBE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Styron</dc:creator>
  <cp:lastModifiedBy>Hannah Styron</cp:lastModifiedBy>
  <cp:revision>3</cp:revision>
  <dcterms:created xsi:type="dcterms:W3CDTF">2019-08-22T14:39:50Z</dcterms:created>
  <dcterms:modified xsi:type="dcterms:W3CDTF">2019-08-22T19:12:32Z</dcterms:modified>
</cp:coreProperties>
</file>