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4" r:id="rId3"/>
  </p:sldMasterIdLst>
  <p:sldIdLst>
    <p:sldId id="256" r:id="rId4"/>
    <p:sldId id="257" r:id="rId5"/>
    <p:sldId id="258" r:id="rId6"/>
    <p:sldId id="259" r:id="rId7"/>
    <p:sldId id="260" r:id="rId8"/>
    <p:sldId id="268" r:id="rId9"/>
    <p:sldId id="261" r:id="rId10"/>
    <p:sldId id="263" r:id="rId11"/>
    <p:sldId id="274" r:id="rId12"/>
    <p:sldId id="266" r:id="rId13"/>
    <p:sldId id="264" r:id="rId14"/>
    <p:sldId id="270" r:id="rId15"/>
    <p:sldId id="269" r:id="rId16"/>
    <p:sldId id="265" r:id="rId17"/>
    <p:sldId id="273" r:id="rId18"/>
    <p:sldId id="262" r:id="rId19"/>
    <p:sldId id="267" r:id="rId20"/>
    <p:sldId id="271" r:id="rId21"/>
    <p:sldId id="272"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itchFamily="66" charset="0"/>
        <a:ea typeface="+mn-ea"/>
        <a:cs typeface="+mn-cs"/>
      </a:defRPr>
    </a:lvl1pPr>
    <a:lvl2pPr marL="457200" algn="l" rtl="0" fontAlgn="base">
      <a:spcBef>
        <a:spcPct val="0"/>
      </a:spcBef>
      <a:spcAft>
        <a:spcPct val="0"/>
      </a:spcAft>
      <a:defRPr kern="1200">
        <a:solidFill>
          <a:schemeClr val="tx1"/>
        </a:solidFill>
        <a:latin typeface="Comic Sans MS" pitchFamily="66" charset="0"/>
        <a:ea typeface="+mn-ea"/>
        <a:cs typeface="+mn-cs"/>
      </a:defRPr>
    </a:lvl2pPr>
    <a:lvl3pPr marL="914400" algn="l" rtl="0" fontAlgn="base">
      <a:spcBef>
        <a:spcPct val="0"/>
      </a:spcBef>
      <a:spcAft>
        <a:spcPct val="0"/>
      </a:spcAft>
      <a:defRPr kern="1200">
        <a:solidFill>
          <a:schemeClr val="tx1"/>
        </a:solidFill>
        <a:latin typeface="Comic Sans MS" pitchFamily="66" charset="0"/>
        <a:ea typeface="+mn-ea"/>
        <a:cs typeface="+mn-cs"/>
      </a:defRPr>
    </a:lvl3pPr>
    <a:lvl4pPr marL="1371600" algn="l" rtl="0" fontAlgn="base">
      <a:spcBef>
        <a:spcPct val="0"/>
      </a:spcBef>
      <a:spcAft>
        <a:spcPct val="0"/>
      </a:spcAft>
      <a:defRPr kern="1200">
        <a:solidFill>
          <a:schemeClr val="tx1"/>
        </a:solidFill>
        <a:latin typeface="Comic Sans MS" pitchFamily="66" charset="0"/>
        <a:ea typeface="+mn-ea"/>
        <a:cs typeface="+mn-cs"/>
      </a:defRPr>
    </a:lvl4pPr>
    <a:lvl5pPr marL="1828800" algn="l" rtl="0" fontAlgn="base">
      <a:spcBef>
        <a:spcPct val="0"/>
      </a:spcBef>
      <a:spcAft>
        <a:spcPct val="0"/>
      </a:spcAft>
      <a:defRPr kern="1200">
        <a:solidFill>
          <a:schemeClr val="tx1"/>
        </a:solidFill>
        <a:latin typeface="Comic Sans MS" pitchFamily="66" charset="0"/>
        <a:ea typeface="+mn-ea"/>
        <a:cs typeface="+mn-cs"/>
      </a:defRPr>
    </a:lvl5pPr>
    <a:lvl6pPr marL="2286000" algn="l" defTabSz="914400" rtl="0" eaLnBrk="1" latinLnBrk="0" hangingPunct="1">
      <a:defRPr kern="1200">
        <a:solidFill>
          <a:schemeClr val="tx1"/>
        </a:solidFill>
        <a:latin typeface="Comic Sans MS" pitchFamily="66" charset="0"/>
        <a:ea typeface="+mn-ea"/>
        <a:cs typeface="+mn-cs"/>
      </a:defRPr>
    </a:lvl6pPr>
    <a:lvl7pPr marL="2743200" algn="l" defTabSz="914400" rtl="0" eaLnBrk="1" latinLnBrk="0" hangingPunct="1">
      <a:defRPr kern="1200">
        <a:solidFill>
          <a:schemeClr val="tx1"/>
        </a:solidFill>
        <a:latin typeface="Comic Sans MS" pitchFamily="66" charset="0"/>
        <a:ea typeface="+mn-ea"/>
        <a:cs typeface="+mn-cs"/>
      </a:defRPr>
    </a:lvl7pPr>
    <a:lvl8pPr marL="3200400" algn="l" defTabSz="914400" rtl="0" eaLnBrk="1" latinLnBrk="0" hangingPunct="1">
      <a:defRPr kern="1200">
        <a:solidFill>
          <a:schemeClr val="tx1"/>
        </a:solidFill>
        <a:latin typeface="Comic Sans MS" pitchFamily="66" charset="0"/>
        <a:ea typeface="+mn-ea"/>
        <a:cs typeface="+mn-cs"/>
      </a:defRPr>
    </a:lvl8pPr>
    <a:lvl9pPr marL="3657600" algn="l" defTabSz="914400" rtl="0" eaLnBrk="1" latinLnBrk="0" hangingPunct="1">
      <a:defRPr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AD8970B-0114-4B0D-A5E7-86D9F0F251DE}" type="slidenum">
              <a:rPr lang="en-US"/>
              <a:pPr>
                <a:defRPr/>
              </a:pPr>
              <a:t>‹#›</a:t>
            </a:fld>
            <a:endParaRPr lang="en-US"/>
          </a:p>
        </p:txBody>
      </p:sp>
    </p:spTree>
    <p:extLst>
      <p:ext uri="{BB962C8B-B14F-4D97-AF65-F5344CB8AC3E}">
        <p14:creationId xmlns:p14="http://schemas.microsoft.com/office/powerpoint/2010/main" val="4048601235"/>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F1B13A-40E2-4175-A2A9-8FE1D48DA039}" type="slidenum">
              <a:rPr lang="en-US"/>
              <a:pPr>
                <a:defRPr/>
              </a:pPr>
              <a:t>‹#›</a:t>
            </a:fld>
            <a:endParaRPr lang="en-US"/>
          </a:p>
        </p:txBody>
      </p:sp>
    </p:spTree>
    <p:extLst>
      <p:ext uri="{BB962C8B-B14F-4D97-AF65-F5344CB8AC3E}">
        <p14:creationId xmlns:p14="http://schemas.microsoft.com/office/powerpoint/2010/main" val="1824311761"/>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8BBB1D-28B8-4081-BD0D-DBF3842609F7}" type="slidenum">
              <a:rPr lang="en-US"/>
              <a:pPr>
                <a:defRPr/>
              </a:pPr>
              <a:t>‹#›</a:t>
            </a:fld>
            <a:endParaRPr lang="en-US"/>
          </a:p>
        </p:txBody>
      </p:sp>
    </p:spTree>
    <p:extLst>
      <p:ext uri="{BB962C8B-B14F-4D97-AF65-F5344CB8AC3E}">
        <p14:creationId xmlns:p14="http://schemas.microsoft.com/office/powerpoint/2010/main" val="333273584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041B1C0-EFBF-4960-82B6-D24BBEC2106F}" type="slidenum">
              <a:rPr lang="en-US"/>
              <a:pPr>
                <a:defRPr/>
              </a:pPr>
              <a:t>‹#›</a:t>
            </a:fld>
            <a:endParaRPr lang="en-US"/>
          </a:p>
        </p:txBody>
      </p:sp>
    </p:spTree>
    <p:extLst>
      <p:ext uri="{BB962C8B-B14F-4D97-AF65-F5344CB8AC3E}">
        <p14:creationId xmlns:p14="http://schemas.microsoft.com/office/powerpoint/2010/main" val="209079860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A59C092-4BF1-4BCF-A21A-94317EF85161}" type="slidenum">
              <a:rPr lang="en-US"/>
              <a:pPr>
                <a:defRPr/>
              </a:pPr>
              <a:t>‹#›</a:t>
            </a:fld>
            <a:endParaRPr lang="en-US"/>
          </a:p>
        </p:txBody>
      </p:sp>
    </p:spTree>
    <p:extLst>
      <p:ext uri="{BB962C8B-B14F-4D97-AF65-F5344CB8AC3E}">
        <p14:creationId xmlns:p14="http://schemas.microsoft.com/office/powerpoint/2010/main" val="288769941"/>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7FD2E12-F6EA-4CB7-9CB0-2603B4F296D2}" type="slidenum">
              <a:rPr lang="en-US"/>
              <a:pPr>
                <a:defRPr/>
              </a:pPr>
              <a:t>‹#›</a:t>
            </a:fld>
            <a:endParaRPr lang="en-US"/>
          </a:p>
        </p:txBody>
      </p:sp>
    </p:spTree>
    <p:extLst>
      <p:ext uri="{BB962C8B-B14F-4D97-AF65-F5344CB8AC3E}">
        <p14:creationId xmlns:p14="http://schemas.microsoft.com/office/powerpoint/2010/main" val="2025815719"/>
      </p:ext>
    </p:extLst>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DF2A843-063E-4DB7-8CDE-A883FD1ADCAD}" type="slidenum">
              <a:rPr lang="en-US"/>
              <a:pPr>
                <a:defRPr/>
              </a:pPr>
              <a:t>‹#›</a:t>
            </a:fld>
            <a:endParaRPr lang="en-US"/>
          </a:p>
        </p:txBody>
      </p:sp>
    </p:spTree>
    <p:extLst>
      <p:ext uri="{BB962C8B-B14F-4D97-AF65-F5344CB8AC3E}">
        <p14:creationId xmlns:p14="http://schemas.microsoft.com/office/powerpoint/2010/main" val="2613994447"/>
      </p:ext>
    </p:extLst>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9F488ED3-8DE7-4F53-97F3-54AE7AA76C12}" type="slidenum">
              <a:rPr lang="en-US"/>
              <a:pPr>
                <a:defRPr/>
              </a:pPr>
              <a:t>‹#›</a:t>
            </a:fld>
            <a:endParaRPr lang="en-US"/>
          </a:p>
        </p:txBody>
      </p:sp>
    </p:spTree>
    <p:extLst>
      <p:ext uri="{BB962C8B-B14F-4D97-AF65-F5344CB8AC3E}">
        <p14:creationId xmlns:p14="http://schemas.microsoft.com/office/powerpoint/2010/main" val="2936970386"/>
      </p:ext>
    </p:extLst>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6E8DFEBC-B211-430C-A3DF-E9660FED6FF8}" type="slidenum">
              <a:rPr lang="en-US"/>
              <a:pPr>
                <a:defRPr/>
              </a:pPr>
              <a:t>‹#›</a:t>
            </a:fld>
            <a:endParaRPr lang="en-US"/>
          </a:p>
        </p:txBody>
      </p:sp>
    </p:spTree>
    <p:extLst>
      <p:ext uri="{BB962C8B-B14F-4D97-AF65-F5344CB8AC3E}">
        <p14:creationId xmlns:p14="http://schemas.microsoft.com/office/powerpoint/2010/main" val="3560091688"/>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2D739B8-1244-460E-8C4D-1F7E3F90741F}" type="slidenum">
              <a:rPr lang="en-US"/>
              <a:pPr>
                <a:defRPr/>
              </a:pPr>
              <a:t>‹#›</a:t>
            </a:fld>
            <a:endParaRPr lang="en-US"/>
          </a:p>
        </p:txBody>
      </p:sp>
    </p:spTree>
    <p:extLst>
      <p:ext uri="{BB962C8B-B14F-4D97-AF65-F5344CB8AC3E}">
        <p14:creationId xmlns:p14="http://schemas.microsoft.com/office/powerpoint/2010/main" val="2169589719"/>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FF1CD228-891E-48E6-9B88-5B06C0615CF6}" type="slidenum">
              <a:rPr lang="en-US"/>
              <a:pPr>
                <a:defRPr/>
              </a:pPr>
              <a:t>‹#›</a:t>
            </a:fld>
            <a:endParaRPr lang="en-US"/>
          </a:p>
        </p:txBody>
      </p:sp>
    </p:spTree>
    <p:extLst>
      <p:ext uri="{BB962C8B-B14F-4D97-AF65-F5344CB8AC3E}">
        <p14:creationId xmlns:p14="http://schemas.microsoft.com/office/powerpoint/2010/main" val="48759174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4A2702-5C8B-405A-A4F6-CF5660DFD539}" type="slidenum">
              <a:rPr lang="en-US"/>
              <a:pPr>
                <a:defRPr/>
              </a:pPr>
              <a:t>‹#›</a:t>
            </a:fld>
            <a:endParaRPr lang="en-US"/>
          </a:p>
        </p:txBody>
      </p:sp>
    </p:spTree>
    <p:extLst>
      <p:ext uri="{BB962C8B-B14F-4D97-AF65-F5344CB8AC3E}">
        <p14:creationId xmlns:p14="http://schemas.microsoft.com/office/powerpoint/2010/main" val="1905733632"/>
      </p:ext>
    </p:extLst>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1B6CCA9-7EA7-48BF-9A57-36572A770E3D}" type="slidenum">
              <a:rPr lang="en-US"/>
              <a:pPr>
                <a:defRPr/>
              </a:pPr>
              <a:t>‹#›</a:t>
            </a:fld>
            <a:endParaRPr lang="en-US"/>
          </a:p>
        </p:txBody>
      </p:sp>
    </p:spTree>
    <p:extLst>
      <p:ext uri="{BB962C8B-B14F-4D97-AF65-F5344CB8AC3E}">
        <p14:creationId xmlns:p14="http://schemas.microsoft.com/office/powerpoint/2010/main" val="3160893669"/>
      </p:ext>
    </p:extLst>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2176A3F1-C432-423F-A840-FD3D105F4A77}" type="slidenum">
              <a:rPr lang="en-US"/>
              <a:pPr>
                <a:defRPr/>
              </a:pPr>
              <a:t>‹#›</a:t>
            </a:fld>
            <a:endParaRPr lang="en-US"/>
          </a:p>
        </p:txBody>
      </p:sp>
    </p:spTree>
    <p:extLst>
      <p:ext uri="{BB962C8B-B14F-4D97-AF65-F5344CB8AC3E}">
        <p14:creationId xmlns:p14="http://schemas.microsoft.com/office/powerpoint/2010/main" val="2948640717"/>
      </p:ext>
    </p:extLst>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CEFFD25A-EDAF-48F2-9939-369D3435F892}" type="slidenum">
              <a:rPr lang="en-US"/>
              <a:pPr>
                <a:defRPr/>
              </a:pPr>
              <a:t>‹#›</a:t>
            </a:fld>
            <a:endParaRPr lang="en-US"/>
          </a:p>
        </p:txBody>
      </p:sp>
    </p:spTree>
    <p:extLst>
      <p:ext uri="{BB962C8B-B14F-4D97-AF65-F5344CB8AC3E}">
        <p14:creationId xmlns:p14="http://schemas.microsoft.com/office/powerpoint/2010/main" val="2604859743"/>
      </p:ext>
    </p:extLst>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3503E962-605B-4CCC-8E17-9EF17C26E3E7}" type="slidenum">
              <a:rPr lang="en-US"/>
              <a:pPr>
                <a:defRPr/>
              </a:pPr>
              <a:t>‹#›</a:t>
            </a:fld>
            <a:endParaRPr lang="en-US"/>
          </a:p>
        </p:txBody>
      </p:sp>
    </p:spTree>
    <p:extLst>
      <p:ext uri="{BB962C8B-B14F-4D97-AF65-F5344CB8AC3E}">
        <p14:creationId xmlns:p14="http://schemas.microsoft.com/office/powerpoint/2010/main" val="1753006374"/>
      </p:ext>
    </p:extLst>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1F3632E9-34C6-495F-BE72-3F72E902059C}" type="slidenum">
              <a:rPr lang="en-US"/>
              <a:pPr>
                <a:defRPr/>
              </a:pPr>
              <a:t>‹#›</a:t>
            </a:fld>
            <a:endParaRPr lang="en-US"/>
          </a:p>
        </p:txBody>
      </p:sp>
    </p:spTree>
    <p:extLst>
      <p:ext uri="{BB962C8B-B14F-4D97-AF65-F5344CB8AC3E}">
        <p14:creationId xmlns:p14="http://schemas.microsoft.com/office/powerpoint/2010/main" val="2732661692"/>
      </p:ext>
    </p:extLst>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9005838-A197-416D-822B-9B9988CCEF9B}" type="slidenum">
              <a:rPr lang="en-US"/>
              <a:pPr>
                <a:defRPr/>
              </a:pPr>
              <a:t>‹#›</a:t>
            </a:fld>
            <a:endParaRPr lang="en-US"/>
          </a:p>
        </p:txBody>
      </p:sp>
    </p:spTree>
    <p:extLst>
      <p:ext uri="{BB962C8B-B14F-4D97-AF65-F5344CB8AC3E}">
        <p14:creationId xmlns:p14="http://schemas.microsoft.com/office/powerpoint/2010/main" val="4051341776"/>
      </p:ext>
    </p:extLst>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3F7364EF-649C-41E9-8112-7B46C1BE2F0B}" type="slidenum">
              <a:rPr lang="en-US"/>
              <a:pPr>
                <a:defRPr/>
              </a:pPr>
              <a:t>‹#›</a:t>
            </a:fld>
            <a:endParaRPr lang="en-US"/>
          </a:p>
        </p:txBody>
      </p:sp>
    </p:spTree>
    <p:extLst>
      <p:ext uri="{BB962C8B-B14F-4D97-AF65-F5344CB8AC3E}">
        <p14:creationId xmlns:p14="http://schemas.microsoft.com/office/powerpoint/2010/main" val="3895653091"/>
      </p:ext>
    </p:extLst>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6BC40FBC-4C66-4A97-864C-A89669E76AA9}" type="slidenum">
              <a:rPr lang="en-US"/>
              <a:pPr>
                <a:defRPr/>
              </a:pPr>
              <a:t>‹#›</a:t>
            </a:fld>
            <a:endParaRPr lang="en-US"/>
          </a:p>
        </p:txBody>
      </p:sp>
    </p:spTree>
    <p:extLst>
      <p:ext uri="{BB962C8B-B14F-4D97-AF65-F5344CB8AC3E}">
        <p14:creationId xmlns:p14="http://schemas.microsoft.com/office/powerpoint/2010/main" val="1668750759"/>
      </p:ext>
    </p:extLst>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510EBE67-7E8E-4DBA-A09D-C08A8444E745}" type="slidenum">
              <a:rPr lang="en-US"/>
              <a:pPr>
                <a:defRPr/>
              </a:pPr>
              <a:t>‹#›</a:t>
            </a:fld>
            <a:endParaRPr lang="en-US"/>
          </a:p>
        </p:txBody>
      </p:sp>
    </p:spTree>
    <p:extLst>
      <p:ext uri="{BB962C8B-B14F-4D97-AF65-F5344CB8AC3E}">
        <p14:creationId xmlns:p14="http://schemas.microsoft.com/office/powerpoint/2010/main" val="4255236629"/>
      </p:ext>
    </p:extLst>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4E0C43D0-E44A-42B6-9602-6D5DDED57FC6}" type="slidenum">
              <a:rPr lang="en-US"/>
              <a:pPr>
                <a:defRPr/>
              </a:pPr>
              <a:t>‹#›</a:t>
            </a:fld>
            <a:endParaRPr lang="en-US"/>
          </a:p>
        </p:txBody>
      </p:sp>
    </p:spTree>
    <p:extLst>
      <p:ext uri="{BB962C8B-B14F-4D97-AF65-F5344CB8AC3E}">
        <p14:creationId xmlns:p14="http://schemas.microsoft.com/office/powerpoint/2010/main" val="423411079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6E32CC-5D2B-46F1-9F43-6C7BBCE39132}" type="slidenum">
              <a:rPr lang="en-US"/>
              <a:pPr>
                <a:defRPr/>
              </a:pPr>
              <a:t>‹#›</a:t>
            </a:fld>
            <a:endParaRPr lang="en-US"/>
          </a:p>
        </p:txBody>
      </p:sp>
    </p:spTree>
    <p:extLst>
      <p:ext uri="{BB962C8B-B14F-4D97-AF65-F5344CB8AC3E}">
        <p14:creationId xmlns:p14="http://schemas.microsoft.com/office/powerpoint/2010/main" val="3133614667"/>
      </p:ext>
    </p:extLst>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B9BD74DE-CE3A-4187-AE85-F82EB537B646}" type="slidenum">
              <a:rPr lang="en-US"/>
              <a:pPr>
                <a:defRPr/>
              </a:pPr>
              <a:t>‹#›</a:t>
            </a:fld>
            <a:endParaRPr lang="en-US"/>
          </a:p>
        </p:txBody>
      </p:sp>
    </p:spTree>
    <p:extLst>
      <p:ext uri="{BB962C8B-B14F-4D97-AF65-F5344CB8AC3E}">
        <p14:creationId xmlns:p14="http://schemas.microsoft.com/office/powerpoint/2010/main" val="2495287639"/>
      </p:ext>
    </p:extLst>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74DC9FDD-7722-44AE-8891-743F3A65FF2A}" type="slidenum">
              <a:rPr lang="en-US"/>
              <a:pPr>
                <a:defRPr/>
              </a:pPr>
              <a:t>‹#›</a:t>
            </a:fld>
            <a:endParaRPr lang="en-US"/>
          </a:p>
        </p:txBody>
      </p:sp>
    </p:spTree>
    <p:extLst>
      <p:ext uri="{BB962C8B-B14F-4D97-AF65-F5344CB8AC3E}">
        <p14:creationId xmlns:p14="http://schemas.microsoft.com/office/powerpoint/2010/main" val="294115666"/>
      </p:ext>
    </p:extLst>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646C9C79-D311-4BDA-B9CE-374592B96A41}" type="slidenum">
              <a:rPr lang="en-US"/>
              <a:pPr>
                <a:defRPr/>
              </a:pPr>
              <a:t>‹#›</a:t>
            </a:fld>
            <a:endParaRPr lang="en-US"/>
          </a:p>
        </p:txBody>
      </p:sp>
    </p:spTree>
    <p:extLst>
      <p:ext uri="{BB962C8B-B14F-4D97-AF65-F5344CB8AC3E}">
        <p14:creationId xmlns:p14="http://schemas.microsoft.com/office/powerpoint/2010/main" val="2562174993"/>
      </p:ext>
    </p:extLst>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82FD2ACE-5629-4A6A-B79F-B0BEA289352D}" type="slidenum">
              <a:rPr lang="en-US"/>
              <a:pPr>
                <a:defRPr/>
              </a:pPr>
              <a:t>‹#›</a:t>
            </a:fld>
            <a:endParaRPr lang="en-US"/>
          </a:p>
        </p:txBody>
      </p:sp>
    </p:spTree>
    <p:extLst>
      <p:ext uri="{BB962C8B-B14F-4D97-AF65-F5344CB8AC3E}">
        <p14:creationId xmlns:p14="http://schemas.microsoft.com/office/powerpoint/2010/main" val="592186097"/>
      </p:ext>
    </p:extLst>
  </p:cSld>
  <p:clrMapOvr>
    <a:masterClrMapping/>
  </p:clrMapOvr>
  <p:transition>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D2D41358-6F53-4581-A6B5-B07D64C1642F}" type="slidenum">
              <a:rPr lang="en-US"/>
              <a:pPr>
                <a:defRPr/>
              </a:pPr>
              <a:t>‹#›</a:t>
            </a:fld>
            <a:endParaRPr lang="en-US"/>
          </a:p>
        </p:txBody>
      </p:sp>
    </p:spTree>
    <p:extLst>
      <p:ext uri="{BB962C8B-B14F-4D97-AF65-F5344CB8AC3E}">
        <p14:creationId xmlns:p14="http://schemas.microsoft.com/office/powerpoint/2010/main" val="1884092512"/>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2A145C-2490-4382-B39C-7AB1B55D78DF}" type="slidenum">
              <a:rPr lang="en-US"/>
              <a:pPr>
                <a:defRPr/>
              </a:pPr>
              <a:t>‹#›</a:t>
            </a:fld>
            <a:endParaRPr lang="en-US"/>
          </a:p>
        </p:txBody>
      </p:sp>
    </p:spTree>
    <p:extLst>
      <p:ext uri="{BB962C8B-B14F-4D97-AF65-F5344CB8AC3E}">
        <p14:creationId xmlns:p14="http://schemas.microsoft.com/office/powerpoint/2010/main" val="3192236730"/>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74B17E5-26BC-4E01-9E95-6213B9F90872}" type="slidenum">
              <a:rPr lang="en-US"/>
              <a:pPr>
                <a:defRPr/>
              </a:pPr>
              <a:t>‹#›</a:t>
            </a:fld>
            <a:endParaRPr lang="en-US"/>
          </a:p>
        </p:txBody>
      </p:sp>
    </p:spTree>
    <p:extLst>
      <p:ext uri="{BB962C8B-B14F-4D97-AF65-F5344CB8AC3E}">
        <p14:creationId xmlns:p14="http://schemas.microsoft.com/office/powerpoint/2010/main" val="1461710727"/>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44A7200-9DCB-4D23-9A8C-044283BBFA02}" type="slidenum">
              <a:rPr lang="en-US"/>
              <a:pPr>
                <a:defRPr/>
              </a:pPr>
              <a:t>‹#›</a:t>
            </a:fld>
            <a:endParaRPr lang="en-US"/>
          </a:p>
        </p:txBody>
      </p:sp>
    </p:spTree>
    <p:extLst>
      <p:ext uri="{BB962C8B-B14F-4D97-AF65-F5344CB8AC3E}">
        <p14:creationId xmlns:p14="http://schemas.microsoft.com/office/powerpoint/2010/main" val="58894303"/>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007C391-0215-4945-8A29-7CE1733D3EA3}" type="slidenum">
              <a:rPr lang="en-US"/>
              <a:pPr>
                <a:defRPr/>
              </a:pPr>
              <a:t>‹#›</a:t>
            </a:fld>
            <a:endParaRPr lang="en-US"/>
          </a:p>
        </p:txBody>
      </p:sp>
    </p:spTree>
    <p:extLst>
      <p:ext uri="{BB962C8B-B14F-4D97-AF65-F5344CB8AC3E}">
        <p14:creationId xmlns:p14="http://schemas.microsoft.com/office/powerpoint/2010/main" val="175681801"/>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85892C-DDCF-4BFA-97F5-C763ACC2FB63}" type="slidenum">
              <a:rPr lang="en-US"/>
              <a:pPr>
                <a:defRPr/>
              </a:pPr>
              <a:t>‹#›</a:t>
            </a:fld>
            <a:endParaRPr lang="en-US"/>
          </a:p>
        </p:txBody>
      </p:sp>
    </p:spTree>
    <p:extLst>
      <p:ext uri="{BB962C8B-B14F-4D97-AF65-F5344CB8AC3E}">
        <p14:creationId xmlns:p14="http://schemas.microsoft.com/office/powerpoint/2010/main" val="334920180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1750B1-62A7-49DA-98B0-85658649B29D}" type="slidenum">
              <a:rPr lang="en-US"/>
              <a:pPr>
                <a:defRPr/>
              </a:pPr>
              <a:t>‹#›</a:t>
            </a:fld>
            <a:endParaRPr lang="en-US"/>
          </a:p>
        </p:txBody>
      </p:sp>
    </p:spTree>
    <p:extLst>
      <p:ext uri="{BB962C8B-B14F-4D97-AF65-F5344CB8AC3E}">
        <p14:creationId xmlns:p14="http://schemas.microsoft.com/office/powerpoint/2010/main" val="1772356084"/>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D27B2E49-ABF5-4564-943A-3DAAAFA01C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QuestionShape"/>
          <p:cNvSpPr>
            <a:spLocks noChangeArrowheads="1"/>
          </p:cNvSpPr>
          <p:nvPr/>
        </p:nvSpPr>
        <p:spPr bwMode="auto">
          <a:xfrm>
            <a:off x="127000" y="127000"/>
            <a:ext cx="889000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algn="ctr" eaLnBrk="1" hangingPunct="1">
              <a:defRPr/>
            </a:pPr>
            <a:r>
              <a:rPr lang="en-US" altLang="en-US" sz="4400" smtClean="0">
                <a:solidFill>
                  <a:schemeClr val="tx2"/>
                </a:solidFill>
                <a:latin typeface="Arial" pitchFamily="34" charset="0"/>
              </a:rPr>
              <a:t>iRespond Question Master</a:t>
            </a:r>
          </a:p>
        </p:txBody>
      </p:sp>
      <p:sp>
        <p:nvSpPr>
          <p:cNvPr id="2051" name="AShape"/>
          <p:cNvSpPr>
            <a:spLocks noChangeArrowheads="1"/>
          </p:cNvSpPr>
          <p:nvPr/>
        </p:nvSpPr>
        <p:spPr bwMode="auto">
          <a:xfrm>
            <a:off x="127000" y="31115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defRPr/>
            </a:pPr>
            <a:r>
              <a:rPr lang="en-US" altLang="en-US" sz="3200" smtClean="0"/>
              <a:t>A.) Response A</a:t>
            </a:r>
          </a:p>
        </p:txBody>
      </p:sp>
      <p:sp>
        <p:nvSpPr>
          <p:cNvPr id="2052" name="BShape"/>
          <p:cNvSpPr>
            <a:spLocks noChangeArrowheads="1"/>
          </p:cNvSpPr>
          <p:nvPr/>
        </p:nvSpPr>
        <p:spPr bwMode="auto">
          <a:xfrm>
            <a:off x="127000" y="38354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defRPr/>
            </a:pPr>
            <a:r>
              <a:rPr lang="en-US" altLang="en-US" sz="3200" smtClean="0"/>
              <a:t>B.) Response B</a:t>
            </a:r>
          </a:p>
        </p:txBody>
      </p:sp>
      <p:sp>
        <p:nvSpPr>
          <p:cNvPr id="2053" name="CShape"/>
          <p:cNvSpPr>
            <a:spLocks noChangeArrowheads="1"/>
          </p:cNvSpPr>
          <p:nvPr/>
        </p:nvSpPr>
        <p:spPr bwMode="auto">
          <a:xfrm>
            <a:off x="127000" y="45593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defRPr/>
            </a:pPr>
            <a:r>
              <a:rPr lang="en-US" altLang="en-US" sz="3200" smtClean="0"/>
              <a:t>C.) Response C</a:t>
            </a:r>
          </a:p>
        </p:txBody>
      </p:sp>
      <p:sp>
        <p:nvSpPr>
          <p:cNvPr id="2054" name="DShape"/>
          <p:cNvSpPr>
            <a:spLocks noChangeArrowheads="1"/>
          </p:cNvSpPr>
          <p:nvPr/>
        </p:nvSpPr>
        <p:spPr bwMode="auto">
          <a:xfrm>
            <a:off x="127000" y="52832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defRPr/>
            </a:pPr>
            <a:r>
              <a:rPr lang="en-US" altLang="en-US" sz="3200" smtClean="0"/>
              <a:t>D.) Response D</a:t>
            </a:r>
          </a:p>
        </p:txBody>
      </p:sp>
      <p:sp>
        <p:nvSpPr>
          <p:cNvPr id="2055" name="EShape"/>
          <p:cNvSpPr>
            <a:spLocks noChangeArrowheads="1"/>
          </p:cNvSpPr>
          <p:nvPr/>
        </p:nvSpPr>
        <p:spPr bwMode="auto">
          <a:xfrm>
            <a:off x="127000" y="6007100"/>
            <a:ext cx="8890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Comic Sans MS" pitchFamily="66" charset="0"/>
              </a:defRPr>
            </a:lvl1pPr>
            <a:lvl2pPr marL="742950" indent="-285750" eaLnBrk="0" hangingPunct="0">
              <a:defRPr>
                <a:solidFill>
                  <a:schemeClr val="tx1"/>
                </a:solidFill>
                <a:latin typeface="Comic Sans MS" pitchFamily="66" charset="0"/>
              </a:defRPr>
            </a:lvl2pPr>
            <a:lvl3pPr marL="1143000" indent="-228600" eaLnBrk="0" hangingPunct="0">
              <a:defRPr>
                <a:solidFill>
                  <a:schemeClr val="tx1"/>
                </a:solidFill>
                <a:latin typeface="Comic Sans MS" pitchFamily="66" charset="0"/>
              </a:defRPr>
            </a:lvl3pPr>
            <a:lvl4pPr marL="1600200" indent="-228600" eaLnBrk="0" hangingPunct="0">
              <a:defRPr>
                <a:solidFill>
                  <a:schemeClr val="tx1"/>
                </a:solidFill>
                <a:latin typeface="Comic Sans MS" pitchFamily="66" charset="0"/>
              </a:defRPr>
            </a:lvl4pPr>
            <a:lvl5pPr marL="2057400" indent="-228600" eaLnBrk="0" hangingPunct="0">
              <a:defRPr>
                <a:solidFill>
                  <a:schemeClr val="tx1"/>
                </a:solidFill>
                <a:latin typeface="Comic Sans MS" pitchFamily="66" charset="0"/>
              </a:defRPr>
            </a:lvl5pPr>
            <a:lvl6pPr marL="2514600" indent="-228600" eaLnBrk="0" fontAlgn="base" hangingPunct="0">
              <a:spcBef>
                <a:spcPct val="0"/>
              </a:spcBef>
              <a:spcAft>
                <a:spcPct val="0"/>
              </a:spcAft>
              <a:defRPr>
                <a:solidFill>
                  <a:schemeClr val="tx1"/>
                </a:solidFill>
                <a:latin typeface="Comic Sans MS" pitchFamily="66" charset="0"/>
              </a:defRPr>
            </a:lvl6pPr>
            <a:lvl7pPr marL="2971800" indent="-228600" eaLnBrk="0" fontAlgn="base" hangingPunct="0">
              <a:spcBef>
                <a:spcPct val="0"/>
              </a:spcBef>
              <a:spcAft>
                <a:spcPct val="0"/>
              </a:spcAft>
              <a:defRPr>
                <a:solidFill>
                  <a:schemeClr val="tx1"/>
                </a:solidFill>
                <a:latin typeface="Comic Sans MS" pitchFamily="66" charset="0"/>
              </a:defRPr>
            </a:lvl7pPr>
            <a:lvl8pPr marL="3429000" indent="-228600" eaLnBrk="0" fontAlgn="base" hangingPunct="0">
              <a:spcBef>
                <a:spcPct val="0"/>
              </a:spcBef>
              <a:spcAft>
                <a:spcPct val="0"/>
              </a:spcAft>
              <a:defRPr>
                <a:solidFill>
                  <a:schemeClr val="tx1"/>
                </a:solidFill>
                <a:latin typeface="Comic Sans MS" pitchFamily="66" charset="0"/>
              </a:defRPr>
            </a:lvl8pPr>
            <a:lvl9pPr marL="3886200" indent="-228600" eaLnBrk="0" fontAlgn="base" hangingPunct="0">
              <a:spcBef>
                <a:spcPct val="0"/>
              </a:spcBef>
              <a:spcAft>
                <a:spcPct val="0"/>
              </a:spcAft>
              <a:defRPr>
                <a:solidFill>
                  <a:schemeClr val="tx1"/>
                </a:solidFill>
                <a:latin typeface="Comic Sans MS" pitchFamily="66" charset="0"/>
              </a:defRPr>
            </a:lvl9pPr>
          </a:lstStyle>
          <a:p>
            <a:pPr eaLnBrk="1" hangingPunct="1">
              <a:spcBef>
                <a:spcPct val="20000"/>
              </a:spcBef>
              <a:defRPr/>
            </a:pPr>
            <a:r>
              <a:rPr lang="en-US" altLang="en-US" sz="3200" smtClean="0"/>
              <a:t>E.) Response E</a:t>
            </a:r>
          </a:p>
        </p:txBody>
      </p:sp>
      <p:sp>
        <p:nvSpPr>
          <p:cNvPr id="8" name="Percent"/>
          <p:cNvSpPr/>
          <p:nvPr/>
        </p:nvSpPr>
        <p:spPr>
          <a:xfrm>
            <a:off x="6350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FFFFFF"/>
                </a:solidFill>
              </a:rPr>
              <a:t>Percent Complete 100%</a:t>
            </a:r>
          </a:p>
        </p:txBody>
      </p:sp>
      <p:sp>
        <p:nvSpPr>
          <p:cNvPr id="9" name="Timer"/>
          <p:cNvSpPr/>
          <p:nvPr/>
        </p:nvSpPr>
        <p:spPr>
          <a:xfrm>
            <a:off x="254000" y="254000"/>
            <a:ext cx="2540000" cy="508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a:solidFill>
                  <a:srgbClr val="FFFFFF"/>
                </a:solidFill>
              </a:rPr>
              <a:t>00:30</a:t>
            </a:r>
          </a:p>
        </p:txBody>
      </p:sp>
    </p:spTree>
  </p:cSld>
  <p:clrMap bg1="dk2" tx1="lt1" bg2="dk1" tx2="lt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GraphShape" hidden="1"/>
          <p:cNvSpPr/>
          <p:nvPr/>
        </p:nvSpPr>
        <p:spPr>
          <a:xfrm>
            <a:off x="127000" y="254000"/>
            <a:ext cx="1270000" cy="127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t>iRespond Graph</a:t>
            </a:r>
          </a:p>
        </p:txBody>
      </p:sp>
      <p:grpSp>
        <p:nvGrpSpPr>
          <p:cNvPr id="3075" name="CorrectBarGroup"/>
          <p:cNvGrpSpPr>
            <a:grpSpLocks/>
          </p:cNvGrpSpPr>
          <p:nvPr/>
        </p:nvGrpSpPr>
        <p:grpSpPr bwMode="auto">
          <a:xfrm>
            <a:off x="1270000" y="3175000"/>
            <a:ext cx="2667000" cy="2540000"/>
            <a:chOff x="1270000" y="3175000"/>
            <a:chExt cx="2667000" cy="2540000"/>
          </a:xfrm>
        </p:grpSpPr>
        <p:sp>
          <p:nvSpPr>
            <p:cNvPr id="4" name="CorrectBar0"/>
            <p:cNvSpPr/>
            <p:nvPr userDrawn="1"/>
          </p:nvSpPr>
          <p:spPr>
            <a:xfrm>
              <a:off x="1270000" y="3175000"/>
              <a:ext cx="1079500" cy="254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CorrectBar1"/>
            <p:cNvSpPr/>
            <p:nvPr userDrawn="1"/>
          </p:nvSpPr>
          <p:spPr>
            <a:xfrm>
              <a:off x="2857500" y="4445000"/>
              <a:ext cx="1079500" cy="1270000"/>
            </a:xfrm>
            <a:prstGeom prst="rect">
              <a:avLst/>
            </a:prstGeom>
            <a:solidFill>
              <a:srgbClr val="22FF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6" name="PercentLabelGroup"/>
          <p:cNvGrpSpPr>
            <a:grpSpLocks/>
          </p:cNvGrpSpPr>
          <p:nvPr/>
        </p:nvGrpSpPr>
        <p:grpSpPr bwMode="auto">
          <a:xfrm>
            <a:off x="1270000" y="1270000"/>
            <a:ext cx="7429500" cy="317500"/>
            <a:chOff x="1270000" y="1270000"/>
            <a:chExt cx="7429500" cy="317500"/>
          </a:xfrm>
        </p:grpSpPr>
        <p:sp>
          <p:nvSpPr>
            <p:cNvPr id="3" name="PercentLabel0"/>
            <p:cNvSpPr/>
            <p:nvPr userDrawn="1"/>
          </p:nvSpPr>
          <p:spPr>
            <a:xfrm>
              <a:off x="127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67%</a:t>
              </a:r>
            </a:p>
          </p:txBody>
        </p:sp>
        <p:sp>
          <p:nvSpPr>
            <p:cNvPr id="6" name="PercentLabel1"/>
            <p:cNvSpPr/>
            <p:nvPr userDrawn="1"/>
          </p:nvSpPr>
          <p:spPr>
            <a:xfrm>
              <a:off x="2857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33%</a:t>
              </a:r>
            </a:p>
          </p:txBody>
        </p:sp>
        <p:sp>
          <p:nvSpPr>
            <p:cNvPr id="9" name="PercentLabel2"/>
            <p:cNvSpPr/>
            <p:nvPr userDrawn="1"/>
          </p:nvSpPr>
          <p:spPr>
            <a:xfrm>
              <a:off x="4445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100%</a:t>
              </a:r>
            </a:p>
          </p:txBody>
        </p:sp>
        <p:sp>
          <p:nvSpPr>
            <p:cNvPr id="12" name="PercentLabel3"/>
            <p:cNvSpPr/>
            <p:nvPr userDrawn="1"/>
          </p:nvSpPr>
          <p:spPr>
            <a:xfrm>
              <a:off x="60325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100%</a:t>
              </a:r>
            </a:p>
          </p:txBody>
        </p:sp>
        <p:sp>
          <p:nvSpPr>
            <p:cNvPr id="15" name="PercentLabel4"/>
            <p:cNvSpPr/>
            <p:nvPr userDrawn="1"/>
          </p:nvSpPr>
          <p:spPr>
            <a:xfrm>
              <a:off x="7620000" y="1270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67%</a:t>
              </a:r>
            </a:p>
          </p:txBody>
        </p:sp>
      </p:grpSp>
      <p:grpSp>
        <p:nvGrpSpPr>
          <p:cNvPr id="3077" name="IncorrectBarGroup"/>
          <p:cNvGrpSpPr>
            <a:grpSpLocks/>
          </p:cNvGrpSpPr>
          <p:nvPr/>
        </p:nvGrpSpPr>
        <p:grpSpPr bwMode="auto">
          <a:xfrm>
            <a:off x="4445000" y="1905000"/>
            <a:ext cx="4254500" cy="3810000"/>
            <a:chOff x="4445000" y="1905000"/>
            <a:chExt cx="4254500" cy="3810000"/>
          </a:xfrm>
        </p:grpSpPr>
        <p:sp>
          <p:nvSpPr>
            <p:cNvPr id="10" name="IncorrectBar2"/>
            <p:cNvSpPr/>
            <p:nvPr userDrawn="1"/>
          </p:nvSpPr>
          <p:spPr>
            <a:xfrm>
              <a:off x="44450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IncorrectBar3"/>
            <p:cNvSpPr/>
            <p:nvPr userDrawn="1"/>
          </p:nvSpPr>
          <p:spPr>
            <a:xfrm>
              <a:off x="6032500" y="1905000"/>
              <a:ext cx="1079500" cy="381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IncorrectBar4"/>
            <p:cNvSpPr/>
            <p:nvPr userDrawn="1"/>
          </p:nvSpPr>
          <p:spPr>
            <a:xfrm>
              <a:off x="7620000" y="3175000"/>
              <a:ext cx="1079500" cy="2540000"/>
            </a:xfrm>
            <a:prstGeom prst="rect">
              <a:avLst/>
            </a:prstGeom>
            <a:solidFill>
              <a:srgbClr val="FF222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78" name="XLabelGroup"/>
          <p:cNvGrpSpPr>
            <a:grpSpLocks/>
          </p:cNvGrpSpPr>
          <p:nvPr/>
        </p:nvGrpSpPr>
        <p:grpSpPr bwMode="auto">
          <a:xfrm>
            <a:off x="1270000" y="5842000"/>
            <a:ext cx="7429500" cy="317500"/>
            <a:chOff x="1270000" y="5842000"/>
            <a:chExt cx="7429500" cy="317500"/>
          </a:xfrm>
        </p:grpSpPr>
        <p:sp>
          <p:nvSpPr>
            <p:cNvPr id="5" name="XValueLabel0"/>
            <p:cNvSpPr/>
            <p:nvPr userDrawn="1"/>
          </p:nvSpPr>
          <p:spPr>
            <a:xfrm>
              <a:off x="127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A*</a:t>
              </a:r>
            </a:p>
          </p:txBody>
        </p:sp>
        <p:sp>
          <p:nvSpPr>
            <p:cNvPr id="8" name="XValueLabel1"/>
            <p:cNvSpPr/>
            <p:nvPr userDrawn="1"/>
          </p:nvSpPr>
          <p:spPr>
            <a:xfrm>
              <a:off x="2857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B*</a:t>
              </a:r>
            </a:p>
          </p:txBody>
        </p:sp>
        <p:sp>
          <p:nvSpPr>
            <p:cNvPr id="11" name="XValueLabel2"/>
            <p:cNvSpPr/>
            <p:nvPr userDrawn="1"/>
          </p:nvSpPr>
          <p:spPr>
            <a:xfrm>
              <a:off x="4445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C</a:t>
              </a:r>
            </a:p>
          </p:txBody>
        </p:sp>
        <p:sp>
          <p:nvSpPr>
            <p:cNvPr id="14" name="XValueLabel3"/>
            <p:cNvSpPr/>
            <p:nvPr userDrawn="1"/>
          </p:nvSpPr>
          <p:spPr>
            <a:xfrm>
              <a:off x="60325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D</a:t>
              </a:r>
            </a:p>
          </p:txBody>
        </p:sp>
        <p:sp>
          <p:nvSpPr>
            <p:cNvPr id="17" name="XValueLabel4"/>
            <p:cNvSpPr/>
            <p:nvPr userDrawn="1"/>
          </p:nvSpPr>
          <p:spPr>
            <a:xfrm>
              <a:off x="7620000" y="5842000"/>
              <a:ext cx="1079500" cy="3175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defRPr/>
              </a:pPr>
              <a:r>
                <a:rPr lang="en-US" sz="2800">
                  <a:solidFill>
                    <a:srgbClr val="FFFFFF"/>
                  </a:solidFill>
                </a:rPr>
                <a:t>E</a:t>
              </a:r>
            </a:p>
          </p:txBody>
        </p:sp>
      </p:grpSp>
      <p:grpSp>
        <p:nvGrpSpPr>
          <p:cNvPr id="3079" name="AxisLineGroup"/>
          <p:cNvGrpSpPr>
            <a:grpSpLocks/>
          </p:cNvGrpSpPr>
          <p:nvPr/>
        </p:nvGrpSpPr>
        <p:grpSpPr bwMode="auto">
          <a:xfrm>
            <a:off x="889000" y="1587500"/>
            <a:ext cx="8001000" cy="4127500"/>
            <a:chOff x="889000" y="1587500"/>
            <a:chExt cx="8001000" cy="4127500"/>
          </a:xfrm>
        </p:grpSpPr>
        <p:cxnSp>
          <p:nvCxnSpPr>
            <p:cNvPr id="18" name="XAxisLine"/>
            <p:cNvCxnSpPr/>
            <p:nvPr userDrawn="1"/>
          </p:nvCxnSpPr>
          <p:spPr>
            <a:xfrm>
              <a:off x="889000" y="5715000"/>
              <a:ext cx="8001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9" name="YAxisLine"/>
            <p:cNvCxnSpPr/>
            <p:nvPr userDrawn="1"/>
          </p:nvCxnSpPr>
          <p:spPr>
            <a:xfrm>
              <a:off x="1016000" y="1587500"/>
              <a:ext cx="0" cy="412750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0" name="YAxisTick0"/>
            <p:cNvCxnSpPr/>
            <p:nvPr userDrawn="1"/>
          </p:nvCxnSpPr>
          <p:spPr>
            <a:xfrm>
              <a:off x="889000" y="571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2" name="YAxisTick1"/>
            <p:cNvCxnSpPr/>
            <p:nvPr userDrawn="1"/>
          </p:nvCxnSpPr>
          <p:spPr>
            <a:xfrm>
              <a:off x="889000" y="444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4" name="YAxisTick2"/>
            <p:cNvCxnSpPr/>
            <p:nvPr userDrawn="1"/>
          </p:nvCxnSpPr>
          <p:spPr>
            <a:xfrm>
              <a:off x="889000" y="317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6" name="YAxisTick3"/>
            <p:cNvCxnSpPr/>
            <p:nvPr userDrawn="1"/>
          </p:nvCxnSpPr>
          <p:spPr>
            <a:xfrm>
              <a:off x="889000" y="1905000"/>
              <a:ext cx="254000"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3080" name="YLabelGroup"/>
          <p:cNvGrpSpPr>
            <a:grpSpLocks/>
          </p:cNvGrpSpPr>
          <p:nvPr/>
        </p:nvGrpSpPr>
        <p:grpSpPr bwMode="auto">
          <a:xfrm>
            <a:off x="254000" y="1841500"/>
            <a:ext cx="762000" cy="3937000"/>
            <a:chOff x="254000" y="1841500"/>
            <a:chExt cx="762000" cy="3937000"/>
          </a:xfrm>
        </p:grpSpPr>
        <p:sp>
          <p:nvSpPr>
            <p:cNvPr id="21" name="YValueLabel0"/>
            <p:cNvSpPr/>
            <p:nvPr userDrawn="1"/>
          </p:nvSpPr>
          <p:spPr>
            <a:xfrm>
              <a:off x="254000" y="565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0</a:t>
              </a:r>
            </a:p>
          </p:txBody>
        </p:sp>
        <p:sp>
          <p:nvSpPr>
            <p:cNvPr id="23" name="YValueLabel1"/>
            <p:cNvSpPr/>
            <p:nvPr userDrawn="1"/>
          </p:nvSpPr>
          <p:spPr>
            <a:xfrm>
              <a:off x="254000" y="438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1</a:t>
              </a:r>
            </a:p>
          </p:txBody>
        </p:sp>
        <p:sp>
          <p:nvSpPr>
            <p:cNvPr id="25" name="YValueLabel2"/>
            <p:cNvSpPr/>
            <p:nvPr userDrawn="1"/>
          </p:nvSpPr>
          <p:spPr>
            <a:xfrm>
              <a:off x="254000" y="311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2</a:t>
              </a:r>
            </a:p>
          </p:txBody>
        </p:sp>
        <p:sp>
          <p:nvSpPr>
            <p:cNvPr id="27" name="YValueLabel3"/>
            <p:cNvSpPr/>
            <p:nvPr userDrawn="1"/>
          </p:nvSpPr>
          <p:spPr>
            <a:xfrm>
              <a:off x="254000" y="1841500"/>
              <a:ext cx="762000" cy="127000"/>
            </a:xfrm>
            <a:prstGeom prst="rect">
              <a:avLst/>
            </a:prstGeom>
            <a:solidFill>
              <a:schemeClr val="accent1">
                <a:alpha val="0"/>
              </a:schemeClr>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a:solidFill>
                    <a:srgbClr val="FFFFFF"/>
                  </a:solidFill>
                </a:rPr>
                <a:t>3</a:t>
              </a:r>
            </a:p>
          </p:txBody>
        </p:sp>
      </p:grpSp>
    </p:spTree>
  </p:cSld>
  <p:clrMap bg1="dk2" tx1="lt1" bg2="dk1" tx2="lt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youtube.com/watch?v=WtrYotjYvt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r>
              <a:rPr lang="en-US" altLang="en-US" smtClean="0">
                <a:latin typeface="Comic Sans MS" pitchFamily="66" charset="0"/>
              </a:rPr>
              <a:t>The Urinary System</a:t>
            </a:r>
          </a:p>
        </p:txBody>
      </p:sp>
      <p:sp>
        <p:nvSpPr>
          <p:cNvPr id="26627" name="Rectangle 3"/>
          <p:cNvSpPr>
            <a:spLocks noGrp="1" noChangeArrowheads="1"/>
          </p:cNvSpPr>
          <p:nvPr>
            <p:ph type="subTitle" idx="1"/>
          </p:nvPr>
        </p:nvSpPr>
        <p:spPr/>
        <p:txBody>
          <a:bodyPr/>
          <a:lstStyle/>
          <a:p>
            <a:pPr eaLnBrk="1" hangingPunct="1"/>
            <a:r>
              <a:rPr lang="en-US" altLang="en-US" dirty="0" smtClean="0">
                <a:latin typeface="Comic Sans MS" pitchFamily="66" charset="0"/>
              </a:rPr>
              <a:t>Ch. 25</a:t>
            </a:r>
          </a:p>
        </p:txBody>
      </p:sp>
      <p:sp>
        <p:nvSpPr>
          <p:cNvPr id="2" name="Rectangle 1"/>
          <p:cNvSpPr/>
          <p:nvPr/>
        </p:nvSpPr>
        <p:spPr>
          <a:xfrm>
            <a:off x="2286000" y="3105835"/>
            <a:ext cx="4572000" cy="923330"/>
          </a:xfrm>
          <a:prstGeom prst="rect">
            <a:avLst/>
          </a:prstGeom>
        </p:spPr>
        <p:txBody>
          <a:bodyPr>
            <a:spAutoFit/>
          </a:bodyPr>
          <a:lstStyle/>
          <a:p>
            <a:r>
              <a:rPr lang="en-US" dirty="0" smtClean="0">
                <a:hlinkClick r:id="rId2"/>
              </a:rPr>
              <a:t>https://www.youtube.com/watch?v=WtrYotjYvtU</a:t>
            </a:r>
            <a:endParaRPr lang="en-US" dirty="0" smtClean="0"/>
          </a:p>
          <a:p>
            <a:endParaRPr lang="en-US" dirty="0"/>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48600" cy="914400"/>
          </a:xfrm>
        </p:spPr>
        <p:txBody>
          <a:bodyPr/>
          <a:lstStyle/>
          <a:p>
            <a:pPr algn="l"/>
            <a:r>
              <a:rPr lang="en-US" u="sng" dirty="0" smtClean="0">
                <a:latin typeface="Comic Sans MS" panose="030F0702030302020204" pitchFamily="66" charset="0"/>
              </a:rPr>
              <a:t>Important </a:t>
            </a:r>
            <a:r>
              <a:rPr lang="en-US" u="sng" dirty="0">
                <a:latin typeface="Comic Sans MS" panose="030F0702030302020204" pitchFamily="66" charset="0"/>
              </a:rPr>
              <a:t>V</a:t>
            </a:r>
            <a:r>
              <a:rPr lang="en-US" u="sng" dirty="0" smtClean="0">
                <a:latin typeface="Comic Sans MS" panose="030F0702030302020204" pitchFamily="66" charset="0"/>
              </a:rPr>
              <a:t>ocab Roots</a:t>
            </a:r>
            <a:endParaRPr lang="en-US" u="sng" dirty="0">
              <a:latin typeface="Comic Sans MS" panose="030F0702030302020204" pitchFamily="66" charset="0"/>
            </a:endParaRPr>
          </a:p>
        </p:txBody>
      </p:sp>
      <p:sp>
        <p:nvSpPr>
          <p:cNvPr id="3" name="Text Placeholder 2"/>
          <p:cNvSpPr>
            <a:spLocks noGrp="1"/>
          </p:cNvSpPr>
          <p:nvPr>
            <p:ph type="body" sz="half" idx="1"/>
          </p:nvPr>
        </p:nvSpPr>
        <p:spPr>
          <a:xfrm>
            <a:off x="457200" y="914400"/>
            <a:ext cx="8305800" cy="4830763"/>
          </a:xfrm>
        </p:spPr>
        <p:txBody>
          <a:bodyPr/>
          <a:lstStyle/>
          <a:p>
            <a:r>
              <a:rPr lang="en-US" dirty="0" smtClean="0">
                <a:latin typeface="Comic Sans MS" panose="030F0702030302020204" pitchFamily="66" charset="0"/>
              </a:rPr>
              <a:t>Retro= behind</a:t>
            </a:r>
          </a:p>
          <a:p>
            <a:r>
              <a:rPr lang="en-US" dirty="0" smtClean="0">
                <a:latin typeface="Comic Sans MS" panose="030F0702030302020204" pitchFamily="66" charset="0"/>
              </a:rPr>
              <a:t>Ren= kidney</a:t>
            </a:r>
          </a:p>
          <a:p>
            <a:r>
              <a:rPr lang="en-US" dirty="0" smtClean="0">
                <a:latin typeface="Comic Sans MS" panose="030F0702030302020204" pitchFamily="66" charset="0"/>
              </a:rPr>
              <a:t>Papilla= nipple</a:t>
            </a:r>
          </a:p>
          <a:p>
            <a:r>
              <a:rPr lang="en-US" dirty="0" err="1" smtClean="0">
                <a:latin typeface="Comic Sans MS" panose="030F0702030302020204" pitchFamily="66" charset="0"/>
              </a:rPr>
              <a:t>Calyc</a:t>
            </a:r>
            <a:r>
              <a:rPr lang="en-US" dirty="0" smtClean="0">
                <a:latin typeface="Comic Sans MS" panose="030F0702030302020204" pitchFamily="66" charset="0"/>
              </a:rPr>
              <a:t>= small cup</a:t>
            </a:r>
          </a:p>
          <a:p>
            <a:r>
              <a:rPr lang="en-US" dirty="0" err="1" smtClean="0">
                <a:latin typeface="Comic Sans MS" panose="030F0702030302020204" pitchFamily="66" charset="0"/>
              </a:rPr>
              <a:t>Cort</a:t>
            </a:r>
            <a:r>
              <a:rPr lang="en-US" dirty="0" smtClean="0">
                <a:latin typeface="Comic Sans MS" panose="030F0702030302020204" pitchFamily="66" charset="0"/>
              </a:rPr>
              <a:t>= covering</a:t>
            </a:r>
          </a:p>
          <a:p>
            <a:r>
              <a:rPr lang="en-US" dirty="0" smtClean="0">
                <a:latin typeface="Comic Sans MS" panose="030F0702030302020204" pitchFamily="66" charset="0"/>
              </a:rPr>
              <a:t>Medulla= marrow or pith (inside)</a:t>
            </a:r>
          </a:p>
          <a:p>
            <a:r>
              <a:rPr lang="en-US" dirty="0" err="1" smtClean="0">
                <a:latin typeface="Comic Sans MS" panose="030F0702030302020204" pitchFamily="66" charset="0"/>
              </a:rPr>
              <a:t>Detrus</a:t>
            </a:r>
            <a:r>
              <a:rPr lang="en-US" dirty="0" smtClean="0">
                <a:latin typeface="Comic Sans MS" panose="030F0702030302020204" pitchFamily="66" charset="0"/>
              </a:rPr>
              <a:t>= to force away</a:t>
            </a:r>
          </a:p>
          <a:p>
            <a:endParaRPr lang="en-US" dirty="0" smtClean="0">
              <a:latin typeface="Comic Sans MS" panose="030F0702030302020204" pitchFamily="66" charset="0"/>
            </a:endParaRPr>
          </a:p>
        </p:txBody>
      </p:sp>
    </p:spTree>
    <p:extLst>
      <p:ext uri="{BB962C8B-B14F-4D97-AF65-F5344CB8AC3E}">
        <p14:creationId xmlns:p14="http://schemas.microsoft.com/office/powerpoint/2010/main" val="4095518928"/>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48600" cy="914400"/>
          </a:xfrm>
        </p:spPr>
        <p:txBody>
          <a:bodyPr/>
          <a:lstStyle/>
          <a:p>
            <a:pPr algn="l"/>
            <a:r>
              <a:rPr lang="en-US" u="sng" dirty="0" smtClean="0">
                <a:latin typeface="Comic Sans MS" panose="030F0702030302020204" pitchFamily="66" charset="0"/>
              </a:rPr>
              <a:t>Kidney Anatomy</a:t>
            </a:r>
            <a:endParaRPr lang="en-US" u="sng" dirty="0">
              <a:latin typeface="Comic Sans MS" panose="030F0702030302020204" pitchFamily="66" charset="0"/>
            </a:endParaRPr>
          </a:p>
        </p:txBody>
      </p:sp>
      <p:sp>
        <p:nvSpPr>
          <p:cNvPr id="3" name="Text Placeholder 2"/>
          <p:cNvSpPr>
            <a:spLocks noGrp="1"/>
          </p:cNvSpPr>
          <p:nvPr>
            <p:ph type="body" sz="half" idx="1"/>
          </p:nvPr>
        </p:nvSpPr>
        <p:spPr>
          <a:xfrm>
            <a:off x="0" y="1143000"/>
            <a:ext cx="4495800" cy="4983163"/>
          </a:xfrm>
        </p:spPr>
        <p:txBody>
          <a:bodyPr/>
          <a:lstStyle/>
          <a:p>
            <a:r>
              <a:rPr lang="en-US" dirty="0" smtClean="0">
                <a:latin typeface="Comic Sans MS" panose="030F0702030302020204" pitchFamily="66" charset="0"/>
              </a:rPr>
              <a:t>Main organ(s) of urinary system-2</a:t>
            </a:r>
          </a:p>
          <a:p>
            <a:r>
              <a:rPr lang="en-US" dirty="0" smtClean="0"/>
              <a:t>12 cm x 6cm x3cm thick </a:t>
            </a:r>
            <a:endParaRPr lang="en-US" dirty="0"/>
          </a:p>
          <a:p>
            <a:endParaRPr lang="en-US" dirty="0" smtClean="0"/>
          </a:p>
        </p:txBody>
      </p:sp>
      <p:pic>
        <p:nvPicPr>
          <p:cNvPr id="6963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343400" y="6927"/>
            <a:ext cx="4953000" cy="3356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3124200"/>
            <a:ext cx="8686800" cy="3539430"/>
          </a:xfrm>
          <a:prstGeom prst="rect">
            <a:avLst/>
          </a:prstGeom>
          <a:noFill/>
        </p:spPr>
        <p:txBody>
          <a:bodyPr wrap="square" rtlCol="0">
            <a:spAutoFit/>
          </a:bodyPr>
          <a:lstStyle/>
          <a:p>
            <a:endParaRPr lang="en-US" sz="3200" dirty="0" smtClean="0"/>
          </a:p>
          <a:p>
            <a:r>
              <a:rPr lang="en-US" sz="3200" u="sng" dirty="0" smtClean="0"/>
              <a:t>Location</a:t>
            </a:r>
            <a:r>
              <a:rPr lang="en-US" sz="3200" dirty="0" smtClean="0"/>
              <a:t>- positioned </a:t>
            </a:r>
            <a:r>
              <a:rPr lang="en-US" sz="3200" dirty="0" err="1" smtClean="0"/>
              <a:t>retroperitoneally</a:t>
            </a:r>
            <a:r>
              <a:rPr lang="en-US" sz="3200" dirty="0" smtClean="0"/>
              <a:t>- behind parietal peritoneum (against deep muscles of the back)</a:t>
            </a:r>
          </a:p>
          <a:p>
            <a:r>
              <a:rPr lang="en-US" sz="3200" dirty="0" smtClean="0"/>
              <a:t>Left higher that right due to liver squishing down</a:t>
            </a:r>
          </a:p>
          <a:p>
            <a:endParaRPr lang="en-US" sz="3200" dirty="0"/>
          </a:p>
        </p:txBody>
      </p:sp>
      <p:pic>
        <p:nvPicPr>
          <p:cNvPr id="696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2681859"/>
            <a:ext cx="1371600" cy="884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0131692"/>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48600" cy="914400"/>
          </a:xfrm>
        </p:spPr>
        <p:txBody>
          <a:bodyPr/>
          <a:lstStyle/>
          <a:p>
            <a:pPr algn="l"/>
            <a:r>
              <a:rPr lang="en-US" u="sng" dirty="0" smtClean="0">
                <a:latin typeface="Comic Sans MS" panose="030F0702030302020204" pitchFamily="66" charset="0"/>
              </a:rPr>
              <a:t>Kidney Function</a:t>
            </a:r>
            <a:endParaRPr lang="en-US" u="sng" dirty="0">
              <a:latin typeface="Comic Sans MS" panose="030F0702030302020204" pitchFamily="66" charset="0"/>
            </a:endParaRPr>
          </a:p>
        </p:txBody>
      </p:sp>
      <p:sp>
        <p:nvSpPr>
          <p:cNvPr id="3" name="Text Placeholder 2"/>
          <p:cNvSpPr>
            <a:spLocks noGrp="1"/>
          </p:cNvSpPr>
          <p:nvPr>
            <p:ph type="body" sz="half" idx="1"/>
          </p:nvPr>
        </p:nvSpPr>
        <p:spPr>
          <a:xfrm>
            <a:off x="0" y="1143000"/>
            <a:ext cx="4495800" cy="4983163"/>
          </a:xfrm>
        </p:spPr>
        <p:txBody>
          <a:bodyPr/>
          <a:lstStyle/>
          <a:p>
            <a:r>
              <a:rPr lang="en-US" dirty="0" smtClean="0"/>
              <a:t>Remove wastes from blood</a:t>
            </a:r>
          </a:p>
          <a:p>
            <a:r>
              <a:rPr lang="en-US" dirty="0" smtClean="0"/>
              <a:t>Remove excess water and electrolytes from blood</a:t>
            </a:r>
          </a:p>
          <a:p>
            <a:r>
              <a:rPr lang="en-US" dirty="0" smtClean="0"/>
              <a:t>To form urine and excrete from body</a:t>
            </a:r>
          </a:p>
          <a:p>
            <a:endParaRPr lang="en-US" dirty="0" smtClean="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1371600"/>
            <a:ext cx="4257515" cy="39822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459853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6200" y="1295400"/>
            <a:ext cx="9449727"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217812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143000"/>
            <a:ext cx="5043487" cy="3777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itle 1"/>
          <p:cNvSpPr>
            <a:spLocks noGrp="1"/>
          </p:cNvSpPr>
          <p:nvPr>
            <p:ph type="title"/>
          </p:nvPr>
        </p:nvSpPr>
        <p:spPr>
          <a:xfrm>
            <a:off x="0" y="0"/>
            <a:ext cx="9067800" cy="762000"/>
          </a:xfrm>
        </p:spPr>
        <p:txBody>
          <a:bodyPr/>
          <a:lstStyle/>
          <a:p>
            <a:r>
              <a:rPr lang="en-US" altLang="en-US" sz="3600" dirty="0" smtClean="0">
                <a:latin typeface="Comic Sans MS" pitchFamily="66" charset="0"/>
              </a:rPr>
              <a:t>What are the structures of a kidney?</a:t>
            </a:r>
          </a:p>
        </p:txBody>
      </p:sp>
      <p:sp>
        <p:nvSpPr>
          <p:cNvPr id="3" name="Text Placeholder 2"/>
          <p:cNvSpPr>
            <a:spLocks noGrp="1"/>
          </p:cNvSpPr>
          <p:nvPr>
            <p:ph type="body" sz="half" idx="1"/>
          </p:nvPr>
        </p:nvSpPr>
        <p:spPr>
          <a:xfrm>
            <a:off x="0" y="533400"/>
            <a:ext cx="4495800" cy="6324600"/>
          </a:xfrm>
        </p:spPr>
        <p:txBody>
          <a:bodyPr/>
          <a:lstStyle/>
          <a:p>
            <a:pPr marL="0" indent="0">
              <a:buNone/>
            </a:pPr>
            <a:endParaRPr lang="en-US" altLang="en-US" sz="2800" u="sng" dirty="0" smtClean="0">
              <a:latin typeface="Comic Sans MS" panose="030F0702030302020204" pitchFamily="66" charset="0"/>
            </a:endParaRPr>
          </a:p>
          <a:p>
            <a:r>
              <a:rPr lang="en-US" altLang="en-US" sz="3000" b="1" u="sng" dirty="0" smtClean="0">
                <a:latin typeface="Comic Sans MS" panose="030F0702030302020204" pitchFamily="66" charset="0"/>
              </a:rPr>
              <a:t>Hilum</a:t>
            </a:r>
            <a:r>
              <a:rPr lang="en-US" altLang="en-US" sz="3000" dirty="0" smtClean="0">
                <a:latin typeface="Comic Sans MS" panose="030F0702030302020204" pitchFamily="66" charset="0"/>
              </a:rPr>
              <a:t>- indented portion of kidney where blood vessels, nerves, lymph vessels, and ureters enter kidney</a:t>
            </a:r>
          </a:p>
          <a:p>
            <a:pPr lvl="0"/>
            <a:r>
              <a:rPr lang="en-US" altLang="en-US" sz="2600" u="sng" dirty="0">
                <a:solidFill>
                  <a:srgbClr val="FFFFFF"/>
                </a:solidFill>
                <a:latin typeface="Comic Sans MS" panose="030F0702030302020204" pitchFamily="66" charset="0"/>
              </a:rPr>
              <a:t>Renal artery- </a:t>
            </a:r>
          </a:p>
          <a:p>
            <a:pPr lvl="0"/>
            <a:r>
              <a:rPr lang="en-US" altLang="en-US" sz="2600" dirty="0">
                <a:solidFill>
                  <a:srgbClr val="FFFFFF"/>
                </a:solidFill>
                <a:latin typeface="Comic Sans MS" panose="030F0702030302020204" pitchFamily="66" charset="0"/>
              </a:rPr>
              <a:t>Carries oxygenated blood to kidney, smaller</a:t>
            </a:r>
          </a:p>
          <a:p>
            <a:pPr lvl="0"/>
            <a:r>
              <a:rPr lang="en-US" altLang="en-US" sz="2600" u="sng" dirty="0">
                <a:solidFill>
                  <a:srgbClr val="FFFFFF"/>
                </a:solidFill>
                <a:latin typeface="Comic Sans MS" panose="030F0702030302020204" pitchFamily="66" charset="0"/>
              </a:rPr>
              <a:t>Renal </a:t>
            </a:r>
            <a:r>
              <a:rPr lang="en-US" altLang="en-US" sz="2600" u="sng" dirty="0" smtClean="0">
                <a:solidFill>
                  <a:srgbClr val="FFFFFF"/>
                </a:solidFill>
                <a:latin typeface="Comic Sans MS" panose="030F0702030302020204" pitchFamily="66" charset="0"/>
              </a:rPr>
              <a:t>vein- </a:t>
            </a:r>
          </a:p>
          <a:p>
            <a:pPr lvl="0"/>
            <a:r>
              <a:rPr lang="en-US" altLang="en-US" sz="2600" dirty="0" smtClean="0">
                <a:solidFill>
                  <a:srgbClr val="FFFFFF"/>
                </a:solidFill>
                <a:latin typeface="Comic Sans MS" panose="030F0702030302020204" pitchFamily="66" charset="0"/>
              </a:rPr>
              <a:t>Carries</a:t>
            </a:r>
            <a:r>
              <a:rPr lang="en-US" altLang="en-US" sz="2600" u="sng" dirty="0" smtClean="0">
                <a:solidFill>
                  <a:srgbClr val="FFFFFF"/>
                </a:solidFill>
                <a:latin typeface="Comic Sans MS" panose="030F0702030302020204" pitchFamily="66" charset="0"/>
              </a:rPr>
              <a:t> </a:t>
            </a:r>
            <a:r>
              <a:rPr lang="en-US" altLang="en-US" sz="2600" dirty="0" smtClean="0">
                <a:solidFill>
                  <a:srgbClr val="FFFFFF"/>
                </a:solidFill>
                <a:latin typeface="Comic Sans MS" panose="030F0702030302020204" pitchFamily="66" charset="0"/>
              </a:rPr>
              <a:t>deoxygenated blood from kidney, in front of R.A.</a:t>
            </a:r>
          </a:p>
          <a:p>
            <a:pPr lvl="0"/>
            <a:endParaRPr lang="en-US" altLang="en-US" sz="2800" dirty="0">
              <a:solidFill>
                <a:srgbClr val="FFFFFF"/>
              </a:solidFill>
              <a:latin typeface="Comic Sans MS" panose="030F0702030302020204" pitchFamily="66" charset="0"/>
            </a:endParaRPr>
          </a:p>
          <a:p>
            <a:endParaRPr lang="en-US" altLang="en-US" dirty="0" smtClean="0">
              <a:latin typeface="Comic Sans MS" panose="030F0702030302020204" pitchFamily="66" charset="0"/>
            </a:endParaRPr>
          </a:p>
        </p:txBody>
      </p:sp>
      <p:pic>
        <p:nvPicPr>
          <p:cNvPr id="70659"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77216" y="5265639"/>
            <a:ext cx="1730600" cy="1508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877016" y="6019800"/>
            <a:ext cx="1600200" cy="369332"/>
          </a:xfrm>
          <a:prstGeom prst="rect">
            <a:avLst/>
          </a:prstGeom>
          <a:noFill/>
        </p:spPr>
        <p:txBody>
          <a:bodyPr wrap="square" rtlCol="0">
            <a:spAutoFit/>
          </a:bodyPr>
          <a:lstStyle/>
          <a:p>
            <a:r>
              <a:rPr lang="en-US" dirty="0" smtClean="0"/>
              <a:t>Hilum in lung</a:t>
            </a:r>
            <a:endParaRPr lang="en-US" dirty="0"/>
          </a:p>
        </p:txBody>
      </p:sp>
    </p:spTree>
    <p:extLst>
      <p:ext uri="{BB962C8B-B14F-4D97-AF65-F5344CB8AC3E}">
        <p14:creationId xmlns:p14="http://schemas.microsoft.com/office/powerpoint/2010/main" val="137924035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7848600" cy="914400"/>
          </a:xfrm>
        </p:spPr>
        <p:txBody>
          <a:bodyPr/>
          <a:lstStyle/>
          <a:p>
            <a:r>
              <a:rPr lang="en-US" u="sng" dirty="0" smtClean="0">
                <a:latin typeface="Comic Sans MS" panose="030F0702030302020204" pitchFamily="66" charset="0"/>
              </a:rPr>
              <a:t>3 main areas</a:t>
            </a:r>
            <a:endParaRPr lang="en-US" u="sng" dirty="0">
              <a:latin typeface="Comic Sans MS" panose="030F0702030302020204" pitchFamily="66" charset="0"/>
            </a:endParaRPr>
          </a:p>
        </p:txBody>
      </p:sp>
      <p:pic>
        <p:nvPicPr>
          <p:cNvPr id="7171"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7162800" cy="537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0741700"/>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067800" cy="762000"/>
          </a:xfrm>
        </p:spPr>
        <p:txBody>
          <a:bodyPr/>
          <a:lstStyle/>
          <a:p>
            <a:r>
              <a:rPr lang="en-US" altLang="en-US" sz="3600" dirty="0" smtClean="0">
                <a:latin typeface="Comic Sans MS" pitchFamily="66" charset="0"/>
              </a:rPr>
              <a:t>What are the structures of a kidney?</a:t>
            </a:r>
          </a:p>
        </p:txBody>
      </p:sp>
      <p:sp>
        <p:nvSpPr>
          <p:cNvPr id="3" name="Text Placeholder 2"/>
          <p:cNvSpPr>
            <a:spLocks noGrp="1"/>
          </p:cNvSpPr>
          <p:nvPr>
            <p:ph type="body" sz="half" idx="1"/>
          </p:nvPr>
        </p:nvSpPr>
        <p:spPr>
          <a:xfrm>
            <a:off x="0" y="533400"/>
            <a:ext cx="4495800" cy="6324600"/>
          </a:xfrm>
        </p:spPr>
        <p:txBody>
          <a:bodyPr/>
          <a:lstStyle/>
          <a:p>
            <a:r>
              <a:rPr lang="en-US" altLang="en-US" sz="2800" u="sng" dirty="0" smtClean="0">
                <a:latin typeface="Comic Sans MS" panose="030F0702030302020204" pitchFamily="66" charset="0"/>
              </a:rPr>
              <a:t>Renal capsule- covering of kidney</a:t>
            </a:r>
          </a:p>
          <a:p>
            <a:r>
              <a:rPr lang="en-US" altLang="en-US" sz="2800" u="sng" dirty="0" smtClean="0">
                <a:latin typeface="Comic Sans MS" panose="030F0702030302020204" pitchFamily="66" charset="0"/>
              </a:rPr>
              <a:t>Renal cortex- </a:t>
            </a:r>
            <a:r>
              <a:rPr lang="en-US" altLang="en-US" sz="2800" dirty="0" smtClean="0">
                <a:latin typeface="Comic Sans MS" panose="030F0702030302020204" pitchFamily="66" charset="0"/>
              </a:rPr>
              <a:t>outer region, contains upper portion of nephron</a:t>
            </a:r>
          </a:p>
          <a:p>
            <a:r>
              <a:rPr lang="en-US" altLang="en-US" sz="2800" u="sng" dirty="0" smtClean="0">
                <a:latin typeface="Comic Sans MS" panose="030F0702030302020204" pitchFamily="66" charset="0"/>
              </a:rPr>
              <a:t>Renal medulla- </a:t>
            </a:r>
            <a:r>
              <a:rPr lang="en-US" altLang="en-US" sz="2800" dirty="0" smtClean="0">
                <a:latin typeface="Comic Sans MS" panose="030F0702030302020204" pitchFamily="66" charset="0"/>
              </a:rPr>
              <a:t>inner region</a:t>
            </a:r>
          </a:p>
          <a:p>
            <a:pPr lvl="1"/>
            <a:r>
              <a:rPr lang="en-US" altLang="en-US" sz="2400" dirty="0" smtClean="0">
                <a:latin typeface="Comic Sans MS" panose="030F0702030302020204" pitchFamily="66" charset="0"/>
              </a:rPr>
              <a:t>Renal </a:t>
            </a:r>
            <a:r>
              <a:rPr lang="en-US" altLang="en-US" sz="2400" dirty="0" smtClean="0">
                <a:latin typeface="Comic Sans MS" panose="030F0702030302020204" pitchFamily="66" charset="0"/>
              </a:rPr>
              <a:t>pyramid -</a:t>
            </a:r>
            <a:r>
              <a:rPr lang="en-US" altLang="en-US" sz="2400" dirty="0" smtClean="0">
                <a:latin typeface="Comic Sans MS" panose="030F0702030302020204" pitchFamily="66" charset="0"/>
              </a:rPr>
              <a:t>transports urine to renal papillae, changes shape</a:t>
            </a:r>
          </a:p>
          <a:p>
            <a:pPr lvl="1"/>
            <a:r>
              <a:rPr lang="en-US" altLang="en-US" sz="2400" dirty="0">
                <a:latin typeface="Comic Sans MS" panose="030F0702030302020204" pitchFamily="66" charset="0"/>
              </a:rPr>
              <a:t>Renal </a:t>
            </a:r>
            <a:r>
              <a:rPr lang="en-US" altLang="en-US" sz="2400" dirty="0" smtClean="0">
                <a:latin typeface="Comic Sans MS" panose="030F0702030302020204" pitchFamily="66" charset="0"/>
              </a:rPr>
              <a:t>papillae -openings </a:t>
            </a:r>
            <a:r>
              <a:rPr lang="en-US" altLang="en-US" sz="2400" dirty="0">
                <a:latin typeface="Comic Sans MS" panose="030F0702030302020204" pitchFamily="66" charset="0"/>
              </a:rPr>
              <a:t>which join the calyces to renal </a:t>
            </a:r>
            <a:r>
              <a:rPr lang="en-US" altLang="en-US" sz="2400" dirty="0" smtClean="0">
                <a:latin typeface="Comic Sans MS" panose="030F0702030302020204" pitchFamily="66" charset="0"/>
              </a:rPr>
              <a:t>pyramid</a:t>
            </a:r>
          </a:p>
          <a:p>
            <a:endParaRPr lang="en-US" altLang="en-US" dirty="0" smtClean="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667" y="762000"/>
            <a:ext cx="4741333"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Flowchart: Extract 1"/>
          <p:cNvSpPr/>
          <p:nvPr/>
        </p:nvSpPr>
        <p:spPr>
          <a:xfrm>
            <a:off x="3048000" y="3491345"/>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0"/>
            <a:ext cx="9067800" cy="762000"/>
          </a:xfrm>
        </p:spPr>
        <p:txBody>
          <a:bodyPr/>
          <a:lstStyle/>
          <a:p>
            <a:r>
              <a:rPr lang="en-US" altLang="en-US" sz="3600" dirty="0" smtClean="0">
                <a:latin typeface="Comic Sans MS" pitchFamily="66" charset="0"/>
              </a:rPr>
              <a:t>What are the structures of a kidney?</a:t>
            </a:r>
          </a:p>
        </p:txBody>
      </p:sp>
      <p:sp>
        <p:nvSpPr>
          <p:cNvPr id="3" name="Text Placeholder 2"/>
          <p:cNvSpPr>
            <a:spLocks noGrp="1"/>
          </p:cNvSpPr>
          <p:nvPr>
            <p:ph type="body" sz="half" idx="1"/>
          </p:nvPr>
        </p:nvSpPr>
        <p:spPr>
          <a:xfrm>
            <a:off x="0" y="3810000"/>
            <a:ext cx="9144000" cy="3048000"/>
          </a:xfrm>
        </p:spPr>
        <p:txBody>
          <a:bodyPr/>
          <a:lstStyle/>
          <a:p>
            <a:r>
              <a:rPr lang="en-US" altLang="en-US" sz="2400" u="sng" dirty="0">
                <a:latin typeface="Comic Sans MS" panose="030F0702030302020204" pitchFamily="66" charset="0"/>
              </a:rPr>
              <a:t>Calyx</a:t>
            </a:r>
            <a:r>
              <a:rPr lang="en-US" altLang="en-US" sz="2400" dirty="0">
                <a:latin typeface="Comic Sans MS" panose="030F0702030302020204" pitchFamily="66" charset="0"/>
              </a:rPr>
              <a:t>-”small cups”, subdivisions of renal pelvis “plumbing pipes</a:t>
            </a:r>
            <a:r>
              <a:rPr lang="en-US" altLang="en-US" sz="2400" dirty="0" smtClean="0">
                <a:latin typeface="Comic Sans MS" panose="030F0702030302020204" pitchFamily="66" charset="0"/>
              </a:rPr>
              <a:t>”-</a:t>
            </a:r>
          </a:p>
          <a:p>
            <a:r>
              <a:rPr lang="en-US" altLang="en-US" sz="2400" dirty="0" smtClean="0">
                <a:latin typeface="Comic Sans MS" panose="030F0702030302020204" pitchFamily="66" charset="0"/>
              </a:rPr>
              <a:t>Transport urine to renal pelvis</a:t>
            </a:r>
            <a:endParaRPr lang="en-US" altLang="en-US" sz="2400" dirty="0">
              <a:latin typeface="Comic Sans MS" panose="030F0702030302020204" pitchFamily="66" charset="0"/>
            </a:endParaRPr>
          </a:p>
          <a:p>
            <a:pPr lvl="1"/>
            <a:r>
              <a:rPr lang="en-US" altLang="en-US" sz="2400" dirty="0">
                <a:latin typeface="Comic Sans MS" panose="030F0702030302020204" pitchFamily="66" charset="0"/>
              </a:rPr>
              <a:t>Minor-smaller</a:t>
            </a:r>
          </a:p>
          <a:p>
            <a:pPr lvl="1"/>
            <a:r>
              <a:rPr lang="en-US" altLang="en-US" sz="2400" dirty="0">
                <a:latin typeface="Comic Sans MS" panose="030F0702030302020204" pitchFamily="66" charset="0"/>
              </a:rPr>
              <a:t>Major-larger </a:t>
            </a:r>
            <a:endParaRPr lang="en-US" altLang="en-US" sz="2400" u="sng" dirty="0" smtClean="0">
              <a:latin typeface="Comic Sans MS" panose="030F0702030302020204" pitchFamily="66" charset="0"/>
            </a:endParaRPr>
          </a:p>
          <a:p>
            <a:r>
              <a:rPr lang="en-US" altLang="en-US" sz="2400" u="sng" dirty="0" smtClean="0">
                <a:latin typeface="Comic Sans MS" panose="030F0702030302020204" pitchFamily="66" charset="0"/>
              </a:rPr>
              <a:t>Renal pelvis- </a:t>
            </a:r>
            <a:r>
              <a:rPr lang="en-US" altLang="en-US" sz="2400" dirty="0" smtClean="0">
                <a:latin typeface="Comic Sans MS" panose="030F0702030302020204" pitchFamily="66" charset="0"/>
              </a:rPr>
              <a:t>funnel shaped sac where ureter expands, connects calyx to ureter</a:t>
            </a:r>
          </a:p>
        </p:txBody>
      </p:sp>
      <p:pic>
        <p:nvPicPr>
          <p:cNvPr id="921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119687"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14262"/>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Checkpoint</a:t>
            </a:r>
            <a:endParaRPr lang="en-US" dirty="0"/>
          </a:p>
        </p:txBody>
      </p:sp>
      <p:sp>
        <p:nvSpPr>
          <p:cNvPr id="3" name="Text Placeholder 2"/>
          <p:cNvSpPr>
            <a:spLocks noGrp="1"/>
          </p:cNvSpPr>
          <p:nvPr>
            <p:ph type="body" sz="half" idx="1"/>
          </p:nvPr>
        </p:nvSpPr>
        <p:spPr>
          <a:xfrm>
            <a:off x="152400" y="914400"/>
            <a:ext cx="8534400" cy="5211763"/>
          </a:xfrm>
        </p:spPr>
        <p:txBody>
          <a:bodyPr/>
          <a:lstStyle/>
          <a:p>
            <a:pPr marL="514350" indent="-514350">
              <a:buAutoNum type="arabicPeriod"/>
            </a:pPr>
            <a:r>
              <a:rPr lang="en-US" dirty="0" smtClean="0"/>
              <a:t>What is the main organ of the urinary system? </a:t>
            </a:r>
          </a:p>
          <a:p>
            <a:pPr marL="514350" indent="-514350">
              <a:buAutoNum type="arabicPeriod"/>
            </a:pPr>
            <a:r>
              <a:rPr lang="en-US" dirty="0" smtClean="0"/>
              <a:t>Where are they located? What is their average size?</a:t>
            </a:r>
          </a:p>
          <a:p>
            <a:pPr marL="514350" indent="-514350">
              <a:buAutoNum type="arabicPeriod"/>
            </a:pPr>
            <a:r>
              <a:rPr lang="en-US" dirty="0" smtClean="0"/>
              <a:t>What are the functions of the kidney?</a:t>
            </a:r>
          </a:p>
          <a:p>
            <a:pPr marL="514350" indent="-514350">
              <a:buAutoNum type="arabicPeriod"/>
            </a:pPr>
            <a:r>
              <a:rPr lang="en-US" dirty="0" smtClean="0"/>
              <a:t>What are the three main areas of the kidney called?</a:t>
            </a:r>
          </a:p>
          <a:p>
            <a:pPr marL="514350" indent="-514350">
              <a:buAutoNum type="arabicPeriod"/>
            </a:pPr>
            <a:r>
              <a:rPr lang="en-US" dirty="0" smtClean="0"/>
              <a:t>What region connects ureter to the calyces?</a:t>
            </a:r>
          </a:p>
          <a:p>
            <a:pPr marL="514350" indent="-514350">
              <a:buAutoNum type="arabicPeriod"/>
            </a:pPr>
            <a:r>
              <a:rPr lang="en-US" dirty="0" smtClean="0"/>
              <a:t>What structure joins the calyces to the renal pyramid?</a:t>
            </a:r>
          </a:p>
          <a:p>
            <a:pPr marL="514350" indent="-514350">
              <a:buAutoNum type="arabicPeriod"/>
            </a:pPr>
            <a:endParaRPr lang="en-US" dirty="0" smtClean="0"/>
          </a:p>
          <a:p>
            <a:pPr marL="514350" indent="-514350">
              <a:buAutoNum type="arabicPeriod"/>
            </a:pPr>
            <a:endParaRPr lang="en-US" dirty="0"/>
          </a:p>
        </p:txBody>
      </p:sp>
    </p:spTree>
    <p:extLst>
      <p:ext uri="{BB962C8B-B14F-4D97-AF65-F5344CB8AC3E}">
        <p14:creationId xmlns:p14="http://schemas.microsoft.com/office/powerpoint/2010/main" val="1143684647"/>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en-US" sz="4000" dirty="0" smtClean="0">
                <a:latin typeface="Comic Sans MS" pitchFamily="66" charset="0"/>
              </a:rPr>
              <a:t>How to kidneys work?</a:t>
            </a:r>
          </a:p>
        </p:txBody>
      </p:sp>
      <p:sp>
        <p:nvSpPr>
          <p:cNvPr id="4101" name="Rectangle 5"/>
          <p:cNvSpPr>
            <a:spLocks noGrp="1" noChangeArrowheads="1"/>
          </p:cNvSpPr>
          <p:nvPr>
            <p:ph type="body" sz="half" idx="1"/>
          </p:nvPr>
        </p:nvSpPr>
        <p:spPr/>
        <p:txBody>
          <a:bodyPr/>
          <a:lstStyle/>
          <a:p>
            <a:pPr eaLnBrk="1" hangingPunct="1"/>
            <a:endParaRPr lang="en-US" altLang="en-US" sz="4400" dirty="0" smtClean="0">
              <a:latin typeface="Comic Sans MS" pitchFamily="66" charset="0"/>
            </a:endParaRPr>
          </a:p>
        </p:txBody>
      </p:sp>
      <p:pic>
        <p:nvPicPr>
          <p:cNvPr id="614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001000" cy="47740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482758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524000"/>
          </a:xfrm>
        </p:spPr>
        <p:txBody>
          <a:bodyPr/>
          <a:lstStyle/>
          <a:p>
            <a:pPr eaLnBrk="1" hangingPunct="1"/>
            <a:r>
              <a:rPr lang="en-US" altLang="en-US" dirty="0" smtClean="0">
                <a:latin typeface="Comic Sans MS" pitchFamily="66" charset="0"/>
              </a:rPr>
              <a:t>What are the </a:t>
            </a:r>
            <a:r>
              <a:rPr lang="en-US" altLang="en-US" dirty="0" err="1" smtClean="0">
                <a:latin typeface="Comic Sans MS" pitchFamily="66" charset="0"/>
              </a:rPr>
              <a:t>fxns</a:t>
            </a:r>
            <a:r>
              <a:rPr lang="en-US" altLang="en-US" dirty="0" smtClean="0">
                <a:latin typeface="Comic Sans MS" pitchFamily="66" charset="0"/>
              </a:rPr>
              <a:t> of the urinary system?</a:t>
            </a:r>
          </a:p>
        </p:txBody>
      </p:sp>
      <p:sp>
        <p:nvSpPr>
          <p:cNvPr id="3075" name="Rectangle 3"/>
          <p:cNvSpPr>
            <a:spLocks noGrp="1" noChangeArrowheads="1"/>
          </p:cNvSpPr>
          <p:nvPr>
            <p:ph type="body" idx="1"/>
          </p:nvPr>
        </p:nvSpPr>
        <p:spPr>
          <a:xfrm>
            <a:off x="457200" y="1371600"/>
            <a:ext cx="8229600" cy="4754563"/>
          </a:xfrm>
        </p:spPr>
        <p:txBody>
          <a:bodyPr/>
          <a:lstStyle/>
          <a:p>
            <a:pPr marL="609600" indent="-609600" eaLnBrk="1" hangingPunct="1">
              <a:buFontTx/>
              <a:buAutoNum type="arabicPeriod"/>
            </a:pPr>
            <a:r>
              <a:rPr lang="en-US" altLang="en-US" sz="4000" dirty="0" smtClean="0">
                <a:latin typeface="Comic Sans MS" pitchFamily="66" charset="0"/>
              </a:rPr>
              <a:t>Removes- salts and nitrogenous wastes</a:t>
            </a:r>
          </a:p>
          <a:p>
            <a:pPr marL="609600" indent="-609600" eaLnBrk="1" hangingPunct="1">
              <a:buFontTx/>
              <a:buAutoNum type="arabicPeriod"/>
            </a:pPr>
            <a:r>
              <a:rPr lang="en-US" altLang="en-US" sz="4000" dirty="0" smtClean="0">
                <a:latin typeface="Comic Sans MS" pitchFamily="66" charset="0"/>
              </a:rPr>
              <a:t>Maintains- water and electrolytes</a:t>
            </a:r>
          </a:p>
          <a:p>
            <a:pPr marL="609600" indent="-609600" eaLnBrk="1" hangingPunct="1">
              <a:buFontTx/>
              <a:buAutoNum type="arabicPeriod"/>
            </a:pPr>
            <a:r>
              <a:rPr lang="en-US" altLang="en-US" sz="4000" dirty="0" smtClean="0">
                <a:latin typeface="Comic Sans MS" pitchFamily="66" charset="0"/>
              </a:rPr>
              <a:t>Regulates- pH and volume of body fluids</a:t>
            </a:r>
          </a:p>
          <a:p>
            <a:pPr marL="609600" indent="-609600" eaLnBrk="1" hangingPunct="1">
              <a:buFontTx/>
              <a:buAutoNum type="arabicPeriod"/>
            </a:pPr>
            <a:r>
              <a:rPr lang="en-US" altLang="en-US" sz="4000" dirty="0" smtClean="0">
                <a:latin typeface="Comic Sans MS" pitchFamily="66" charset="0"/>
              </a:rPr>
              <a:t>Controls- RBC production and blood pressure</a:t>
            </a:r>
          </a:p>
        </p:txBody>
      </p:sp>
    </p:spTree>
  </p:cSld>
  <p:clrMapOvr>
    <a:masterClrMapping/>
  </p:clrMapOvr>
  <p:transition spd="slow">
    <p:random/>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p:txBody>
          <a:bodyPr/>
          <a:lstStyle/>
          <a:p>
            <a:pPr eaLnBrk="1" hangingPunct="1"/>
            <a:r>
              <a:rPr lang="en-US" altLang="en-US" sz="4000" smtClean="0">
                <a:latin typeface="Comic Sans MS" pitchFamily="66" charset="0"/>
              </a:rPr>
              <a:t>What are the organs of the urinary system?</a:t>
            </a:r>
          </a:p>
        </p:txBody>
      </p:sp>
      <p:sp>
        <p:nvSpPr>
          <p:cNvPr id="4101" name="Rectangle 5"/>
          <p:cNvSpPr>
            <a:spLocks noGrp="1" noChangeArrowheads="1"/>
          </p:cNvSpPr>
          <p:nvPr>
            <p:ph type="body" sz="half" idx="1"/>
          </p:nvPr>
        </p:nvSpPr>
        <p:spPr/>
        <p:txBody>
          <a:bodyPr/>
          <a:lstStyle/>
          <a:p>
            <a:pPr eaLnBrk="1" hangingPunct="1"/>
            <a:r>
              <a:rPr lang="en-US" altLang="en-US" sz="4400" dirty="0" smtClean="0">
                <a:latin typeface="Comic Sans MS" pitchFamily="66" charset="0"/>
              </a:rPr>
              <a:t>2 kidneys</a:t>
            </a:r>
          </a:p>
          <a:p>
            <a:pPr eaLnBrk="1" hangingPunct="1"/>
            <a:r>
              <a:rPr lang="en-US" altLang="en-US" sz="4400" dirty="0" err="1" smtClean="0">
                <a:latin typeface="Comic Sans MS" pitchFamily="66" charset="0"/>
              </a:rPr>
              <a:t>Fxn</a:t>
            </a:r>
            <a:r>
              <a:rPr lang="en-US" altLang="en-US" sz="4400" dirty="0" smtClean="0">
                <a:latin typeface="Comic Sans MS" pitchFamily="66" charset="0"/>
              </a:rPr>
              <a:t>-</a:t>
            </a:r>
          </a:p>
          <a:p>
            <a:pPr eaLnBrk="1" hangingPunct="1"/>
            <a:r>
              <a:rPr lang="en-US" altLang="en-US" sz="4400" dirty="0" smtClean="0">
                <a:latin typeface="Comic Sans MS" pitchFamily="66" charset="0"/>
              </a:rPr>
              <a:t>Remove substances from blood and urine</a:t>
            </a:r>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19637" y="1762919"/>
            <a:ext cx="3895725" cy="4200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1">
                                            <p:txEl>
                                              <p:pRg st="0" end="0"/>
                                            </p:txEl>
                                          </p:spTgt>
                                        </p:tgtEl>
                                        <p:attrNameLst>
                                          <p:attrName>style.visibility</p:attrName>
                                        </p:attrNameLst>
                                      </p:cBhvr>
                                      <p:to>
                                        <p:strVal val="visible"/>
                                      </p:to>
                                    </p:set>
                                    <p:anim calcmode="lin" valueType="num">
                                      <p:cBhvr additive="base">
                                        <p:cTn id="7" dur="500" fill="hold"/>
                                        <p:tgtEl>
                                          <p:spTgt spid="41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01">
                                            <p:txEl>
                                              <p:pRg st="1" end="1"/>
                                            </p:txEl>
                                          </p:spTgt>
                                        </p:tgtEl>
                                        <p:attrNameLst>
                                          <p:attrName>style.visibility</p:attrName>
                                        </p:attrNameLst>
                                      </p:cBhvr>
                                      <p:to>
                                        <p:strVal val="visible"/>
                                      </p:to>
                                    </p:set>
                                    <p:anim calcmode="lin" valueType="num">
                                      <p:cBhvr additive="base">
                                        <p:cTn id="13" dur="500" fill="hold"/>
                                        <p:tgtEl>
                                          <p:spTgt spid="41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01">
                                            <p:txEl>
                                              <p:pRg st="2" end="2"/>
                                            </p:txEl>
                                          </p:spTgt>
                                        </p:tgtEl>
                                        <p:attrNameLst>
                                          <p:attrName>style.visibility</p:attrName>
                                        </p:attrNameLst>
                                      </p:cBhvr>
                                      <p:to>
                                        <p:strVal val="visible"/>
                                      </p:to>
                                    </p:set>
                                    <p:anim calcmode="lin" valueType="num">
                                      <p:cBhvr additive="base">
                                        <p:cTn id="19" dur="500" fill="hold"/>
                                        <p:tgtEl>
                                          <p:spTgt spid="41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10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pPr eaLnBrk="1" hangingPunct="1"/>
            <a:r>
              <a:rPr lang="en-US" altLang="en-US" sz="4000" dirty="0" smtClean="0">
                <a:latin typeface="Comic Sans MS" pitchFamily="66" charset="0"/>
              </a:rPr>
              <a:t>What are the organs of the urinary system? (cont.)</a:t>
            </a:r>
          </a:p>
        </p:txBody>
      </p:sp>
      <p:sp>
        <p:nvSpPr>
          <p:cNvPr id="6149" name="Rectangle 5"/>
          <p:cNvSpPr>
            <a:spLocks noGrp="1" noChangeArrowheads="1"/>
          </p:cNvSpPr>
          <p:nvPr>
            <p:ph type="body" sz="half" idx="1"/>
          </p:nvPr>
        </p:nvSpPr>
        <p:spPr>
          <a:xfrm>
            <a:off x="0" y="1447800"/>
            <a:ext cx="4800600" cy="4678363"/>
          </a:xfrm>
        </p:spPr>
        <p:txBody>
          <a:bodyPr/>
          <a:lstStyle/>
          <a:p>
            <a:pPr eaLnBrk="1" hangingPunct="1"/>
            <a:r>
              <a:rPr lang="en-US" altLang="en-US" sz="3500" dirty="0" smtClean="0">
                <a:latin typeface="Comic Sans MS" pitchFamily="66" charset="0"/>
              </a:rPr>
              <a:t>2 ureters</a:t>
            </a:r>
          </a:p>
          <a:p>
            <a:pPr eaLnBrk="1" hangingPunct="1"/>
            <a:r>
              <a:rPr lang="en-US" altLang="en-US" sz="3500" dirty="0" smtClean="0">
                <a:latin typeface="Comic Sans MS" pitchFamily="66" charset="0"/>
              </a:rPr>
              <a:t>25 cm tube</a:t>
            </a:r>
          </a:p>
          <a:p>
            <a:pPr eaLnBrk="1" hangingPunct="1"/>
            <a:r>
              <a:rPr lang="en-US" altLang="en-US" sz="3500" dirty="0" err="1" smtClean="0">
                <a:latin typeface="Comic Sans MS" pitchFamily="66" charset="0"/>
              </a:rPr>
              <a:t>Fxn</a:t>
            </a:r>
            <a:r>
              <a:rPr lang="en-US" altLang="en-US" sz="3500" dirty="0" smtClean="0">
                <a:latin typeface="Comic Sans MS" pitchFamily="66" charset="0"/>
              </a:rPr>
              <a:t>- transport urine</a:t>
            </a:r>
          </a:p>
          <a:p>
            <a:pPr eaLnBrk="1" hangingPunct="1"/>
            <a:r>
              <a:rPr lang="en-US" altLang="en-US" sz="3500" dirty="0" smtClean="0">
                <a:latin typeface="Comic Sans MS" pitchFamily="66" charset="0"/>
              </a:rPr>
              <a:t>Joins- </a:t>
            </a:r>
          </a:p>
          <a:p>
            <a:pPr eaLnBrk="1" hangingPunct="1"/>
            <a:r>
              <a:rPr lang="en-US" altLang="en-US" sz="3500" dirty="0" smtClean="0">
                <a:latin typeface="Comic Sans MS" pitchFamily="66" charset="0"/>
              </a:rPr>
              <a:t>Kidney and bladder </a:t>
            </a:r>
          </a:p>
          <a:p>
            <a:pPr eaLnBrk="1" hangingPunct="1"/>
            <a:r>
              <a:rPr lang="en-US" altLang="en-US" sz="3500" dirty="0" smtClean="0">
                <a:latin typeface="Comic Sans MS" pitchFamily="66" charset="0"/>
              </a:rPr>
              <a:t>Uses-</a:t>
            </a:r>
          </a:p>
          <a:p>
            <a:pPr eaLnBrk="1" hangingPunct="1"/>
            <a:r>
              <a:rPr lang="en-US" altLang="en-US" sz="3500" dirty="0" smtClean="0">
                <a:latin typeface="Comic Sans MS" pitchFamily="66" charset="0"/>
              </a:rPr>
              <a:t>moves urine via peristalsis</a:t>
            </a:r>
          </a:p>
          <a:p>
            <a:pPr eaLnBrk="1" hangingPunct="1"/>
            <a:endParaRPr lang="en-US" altLang="en-US" sz="4000" dirty="0" smtClean="0">
              <a:latin typeface="Comic Sans MS" pitchFamily="66" charset="0"/>
            </a:endParaRPr>
          </a:p>
        </p:txBody>
      </p:sp>
      <p:pic>
        <p:nvPicPr>
          <p:cNvPr id="6152" name="Picture 8" descr="Illustration of a ure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00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9">
                                            <p:txEl>
                                              <p:pRg st="0" end="0"/>
                                            </p:txEl>
                                          </p:spTgt>
                                        </p:tgtEl>
                                        <p:attrNameLst>
                                          <p:attrName>style.visibility</p:attrName>
                                        </p:attrNameLst>
                                      </p:cBhvr>
                                      <p:to>
                                        <p:strVal val="visible"/>
                                      </p:to>
                                    </p:set>
                                    <p:anim calcmode="lin" valueType="num">
                                      <p:cBhvr additive="base">
                                        <p:cTn id="12" dur="500" fill="hold"/>
                                        <p:tgtEl>
                                          <p:spTgt spid="614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6149">
                                            <p:txEl>
                                              <p:pRg st="1" end="1"/>
                                            </p:txEl>
                                          </p:spTgt>
                                        </p:tgtEl>
                                        <p:attrNameLst>
                                          <p:attrName>style.visibility</p:attrName>
                                        </p:attrNameLst>
                                      </p:cBhvr>
                                      <p:to>
                                        <p:strVal val="visible"/>
                                      </p:to>
                                    </p:set>
                                    <p:anim calcmode="lin" valueType="num">
                                      <p:cBhvr additive="base">
                                        <p:cTn id="18" dur="500" fill="hold"/>
                                        <p:tgtEl>
                                          <p:spTgt spid="614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14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149">
                                            <p:txEl>
                                              <p:pRg st="2" end="2"/>
                                            </p:txEl>
                                          </p:spTgt>
                                        </p:tgtEl>
                                        <p:attrNameLst>
                                          <p:attrName>style.visibility</p:attrName>
                                        </p:attrNameLst>
                                      </p:cBhvr>
                                      <p:to>
                                        <p:strVal val="visible"/>
                                      </p:to>
                                    </p:set>
                                    <p:anim calcmode="lin" valueType="num">
                                      <p:cBhvr additive="base">
                                        <p:cTn id="24" dur="500" fill="hold"/>
                                        <p:tgtEl>
                                          <p:spTgt spid="614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614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149">
                                            <p:txEl>
                                              <p:pRg st="3" end="3"/>
                                            </p:txEl>
                                          </p:spTgt>
                                        </p:tgtEl>
                                        <p:attrNameLst>
                                          <p:attrName>style.visibility</p:attrName>
                                        </p:attrNameLst>
                                      </p:cBhvr>
                                      <p:to>
                                        <p:strVal val="visible"/>
                                      </p:to>
                                    </p:set>
                                    <p:anim calcmode="lin" valueType="num">
                                      <p:cBhvr additive="base">
                                        <p:cTn id="30" dur="500" fill="hold"/>
                                        <p:tgtEl>
                                          <p:spTgt spid="614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14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6149">
                                            <p:txEl>
                                              <p:pRg st="4" end="4"/>
                                            </p:txEl>
                                          </p:spTgt>
                                        </p:tgtEl>
                                        <p:attrNameLst>
                                          <p:attrName>style.visibility</p:attrName>
                                        </p:attrNameLst>
                                      </p:cBhvr>
                                      <p:to>
                                        <p:strVal val="visible"/>
                                      </p:to>
                                    </p:set>
                                    <p:anim calcmode="lin" valueType="num">
                                      <p:cBhvr additive="base">
                                        <p:cTn id="36" dur="500" fill="hold"/>
                                        <p:tgtEl>
                                          <p:spTgt spid="614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14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149">
                                            <p:txEl>
                                              <p:pRg st="5" end="5"/>
                                            </p:txEl>
                                          </p:spTgt>
                                        </p:tgtEl>
                                        <p:attrNameLst>
                                          <p:attrName>style.visibility</p:attrName>
                                        </p:attrNameLst>
                                      </p:cBhvr>
                                      <p:to>
                                        <p:strVal val="visible"/>
                                      </p:to>
                                    </p:set>
                                    <p:anim calcmode="lin" valueType="num">
                                      <p:cBhvr additive="base">
                                        <p:cTn id="42" dur="500" fill="hold"/>
                                        <p:tgtEl>
                                          <p:spTgt spid="614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14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6149">
                                            <p:txEl>
                                              <p:pRg st="6" end="6"/>
                                            </p:txEl>
                                          </p:spTgt>
                                        </p:tgtEl>
                                        <p:attrNameLst>
                                          <p:attrName>style.visibility</p:attrName>
                                        </p:attrNameLst>
                                      </p:cBhvr>
                                      <p:to>
                                        <p:strVal val="visible"/>
                                      </p:to>
                                    </p:set>
                                    <p:anim calcmode="lin" valueType="num">
                                      <p:cBhvr additive="base">
                                        <p:cTn id="48" dur="500" fill="hold"/>
                                        <p:tgtEl>
                                          <p:spTgt spid="6149">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614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altLang="en-US" sz="4000" smtClean="0">
                <a:latin typeface="Comic Sans MS" pitchFamily="66" charset="0"/>
              </a:rPr>
              <a:t>What are the organs of the urinary system? (cont.)</a:t>
            </a:r>
          </a:p>
        </p:txBody>
      </p:sp>
      <p:sp>
        <p:nvSpPr>
          <p:cNvPr id="8197" name="Rectangle 5"/>
          <p:cNvSpPr>
            <a:spLocks noGrp="1" noChangeArrowheads="1"/>
          </p:cNvSpPr>
          <p:nvPr>
            <p:ph type="body" sz="half" idx="1"/>
          </p:nvPr>
        </p:nvSpPr>
        <p:spPr>
          <a:xfrm>
            <a:off x="0" y="1600200"/>
            <a:ext cx="4953000" cy="4525963"/>
          </a:xfrm>
        </p:spPr>
        <p:txBody>
          <a:bodyPr/>
          <a:lstStyle/>
          <a:p>
            <a:pPr eaLnBrk="1" hangingPunct="1"/>
            <a:r>
              <a:rPr lang="en-US" altLang="en-US" sz="3600" dirty="0" smtClean="0">
                <a:latin typeface="Comic Sans MS" pitchFamily="66" charset="0"/>
              </a:rPr>
              <a:t>1 Urinary Bladder</a:t>
            </a:r>
          </a:p>
          <a:p>
            <a:pPr eaLnBrk="1" hangingPunct="1"/>
            <a:r>
              <a:rPr lang="en-US" altLang="en-US" sz="3600" dirty="0" err="1" smtClean="0">
                <a:latin typeface="Comic Sans MS" pitchFamily="66" charset="0"/>
              </a:rPr>
              <a:t>Fxn</a:t>
            </a:r>
            <a:r>
              <a:rPr lang="en-US" altLang="en-US" sz="3600" dirty="0" smtClean="0">
                <a:latin typeface="Comic Sans MS" pitchFamily="66" charset="0"/>
              </a:rPr>
              <a:t>- stores urine</a:t>
            </a:r>
          </a:p>
          <a:p>
            <a:pPr eaLnBrk="1" hangingPunct="1"/>
            <a:r>
              <a:rPr lang="en-US" altLang="en-US" sz="3600" u="sng" dirty="0" err="1" smtClean="0">
                <a:latin typeface="Comic Sans MS" pitchFamily="66" charset="0"/>
              </a:rPr>
              <a:t>Trigone</a:t>
            </a:r>
            <a:r>
              <a:rPr lang="en-US" altLang="en-US" sz="3600" dirty="0" smtClean="0">
                <a:latin typeface="Comic Sans MS" pitchFamily="66" charset="0"/>
              </a:rPr>
              <a:t>- 3 openings</a:t>
            </a:r>
          </a:p>
          <a:p>
            <a:pPr eaLnBrk="1" hangingPunct="1"/>
            <a:r>
              <a:rPr lang="en-US" altLang="en-US" sz="3600" u="sng" dirty="0" smtClean="0">
                <a:latin typeface="Comic Sans MS" pitchFamily="66" charset="0"/>
              </a:rPr>
              <a:t>Detrusor muscle</a:t>
            </a:r>
            <a:r>
              <a:rPr lang="en-US" altLang="en-US" sz="3600" dirty="0" smtClean="0">
                <a:latin typeface="Comic Sans MS" pitchFamily="66" charset="0"/>
              </a:rPr>
              <a:t>-surrounds bladder</a:t>
            </a:r>
          </a:p>
          <a:p>
            <a:pPr eaLnBrk="1" hangingPunct="1"/>
            <a:r>
              <a:rPr lang="en-US" altLang="en-US" sz="3600" u="sng" dirty="0" smtClean="0">
                <a:latin typeface="Comic Sans MS" pitchFamily="66" charset="0"/>
              </a:rPr>
              <a:t>Internal urethral sphincter</a:t>
            </a:r>
            <a:r>
              <a:rPr lang="en-US" altLang="en-US" sz="3600" dirty="0" smtClean="0">
                <a:latin typeface="Comic Sans MS" pitchFamily="66" charset="0"/>
              </a:rPr>
              <a:t>- If relaxed, you will pee</a:t>
            </a:r>
          </a:p>
          <a:p>
            <a:pPr eaLnBrk="1" hangingPunct="1"/>
            <a:endParaRPr lang="en-US" altLang="en-US" sz="3600" u="sng" dirty="0" smtClean="0">
              <a:latin typeface="Comic Sans MS" pitchFamily="66" charset="0"/>
            </a:endParaRPr>
          </a:p>
        </p:txBody>
      </p:sp>
      <p:pic>
        <p:nvPicPr>
          <p:cNvPr id="8199" name="Picture 7" descr="f27-9a_urinary_bladder_c[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816475" y="1828800"/>
            <a:ext cx="4327525" cy="46974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checkerboard(across)">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197">
                                            <p:txEl>
                                              <p:pRg st="0" end="0"/>
                                            </p:txEl>
                                          </p:spTgt>
                                        </p:tgtEl>
                                        <p:attrNameLst>
                                          <p:attrName>style.visibility</p:attrName>
                                        </p:attrNameLst>
                                      </p:cBhvr>
                                      <p:to>
                                        <p:strVal val="visible"/>
                                      </p:to>
                                    </p:set>
                                    <p:anim calcmode="lin" valueType="num">
                                      <p:cBhvr additive="base">
                                        <p:cTn id="12" dur="500" fill="hold"/>
                                        <p:tgtEl>
                                          <p:spTgt spid="819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197">
                                            <p:txEl>
                                              <p:pRg st="1" end="1"/>
                                            </p:txEl>
                                          </p:spTgt>
                                        </p:tgtEl>
                                        <p:attrNameLst>
                                          <p:attrName>style.visibility</p:attrName>
                                        </p:attrNameLst>
                                      </p:cBhvr>
                                      <p:to>
                                        <p:strVal val="visible"/>
                                      </p:to>
                                    </p:set>
                                    <p:anim calcmode="lin" valueType="num">
                                      <p:cBhvr additive="base">
                                        <p:cTn id="18"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8197">
                                            <p:txEl>
                                              <p:pRg st="2" end="2"/>
                                            </p:txEl>
                                          </p:spTgt>
                                        </p:tgtEl>
                                        <p:attrNameLst>
                                          <p:attrName>style.visibility</p:attrName>
                                        </p:attrNameLst>
                                      </p:cBhvr>
                                      <p:to>
                                        <p:strVal val="visible"/>
                                      </p:to>
                                    </p:set>
                                    <p:anim calcmode="lin" valueType="num">
                                      <p:cBhvr additive="base">
                                        <p:cTn id="24" dur="500" fill="hold"/>
                                        <p:tgtEl>
                                          <p:spTgt spid="819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197">
                                            <p:txEl>
                                              <p:pRg st="3" end="3"/>
                                            </p:txEl>
                                          </p:spTgt>
                                        </p:tgtEl>
                                        <p:attrNameLst>
                                          <p:attrName>style.visibility</p:attrName>
                                        </p:attrNameLst>
                                      </p:cBhvr>
                                      <p:to>
                                        <p:strVal val="visible"/>
                                      </p:to>
                                    </p:set>
                                    <p:anim calcmode="lin" valueType="num">
                                      <p:cBhvr additive="base">
                                        <p:cTn id="30" dur="500" fill="hold"/>
                                        <p:tgtEl>
                                          <p:spTgt spid="819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197">
                                            <p:txEl>
                                              <p:pRg st="4" end="4"/>
                                            </p:txEl>
                                          </p:spTgt>
                                        </p:tgtEl>
                                        <p:attrNameLst>
                                          <p:attrName>style.visibility</p:attrName>
                                        </p:attrNameLst>
                                      </p:cBhvr>
                                      <p:to>
                                        <p:strVal val="visible"/>
                                      </p:to>
                                    </p:set>
                                    <p:anim calcmode="lin" valueType="num">
                                      <p:cBhvr additive="base">
                                        <p:cTn id="36" dur="500" fill="hold"/>
                                        <p:tgtEl>
                                          <p:spTgt spid="8197">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819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p:txBody>
          <a:bodyPr/>
          <a:lstStyle/>
          <a:p>
            <a:pPr eaLnBrk="1" hangingPunct="1"/>
            <a:r>
              <a:rPr lang="en-US" altLang="en-US" sz="4000" dirty="0" smtClean="0">
                <a:latin typeface="Comic Sans MS" pitchFamily="66" charset="0"/>
              </a:rPr>
              <a:t>How much can the bladder hold?</a:t>
            </a:r>
          </a:p>
        </p:txBody>
      </p:sp>
      <p:sp>
        <p:nvSpPr>
          <p:cNvPr id="8197" name="Rectangle 5"/>
          <p:cNvSpPr>
            <a:spLocks noGrp="1" noChangeArrowheads="1"/>
          </p:cNvSpPr>
          <p:nvPr>
            <p:ph type="body" sz="half" idx="1"/>
          </p:nvPr>
        </p:nvSpPr>
        <p:spPr>
          <a:xfrm>
            <a:off x="0" y="1600200"/>
            <a:ext cx="4953000" cy="4525963"/>
          </a:xfrm>
        </p:spPr>
        <p:txBody>
          <a:bodyPr/>
          <a:lstStyle/>
          <a:p>
            <a:pPr eaLnBrk="1" hangingPunct="1"/>
            <a:endParaRPr lang="en-US" altLang="en-US" sz="3600" u="sng" dirty="0" smtClean="0">
              <a:latin typeface="Comic Sans MS" pitchFamily="66" charset="0"/>
            </a:endParaRPr>
          </a:p>
          <a:p>
            <a:pPr eaLnBrk="1" hangingPunct="1"/>
            <a:r>
              <a:rPr lang="en-US" altLang="en-US" sz="3600" dirty="0" smtClean="0">
                <a:latin typeface="Comic Sans MS" pitchFamily="66" charset="0"/>
              </a:rPr>
              <a:t>300-600mL</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381000" y="2895600"/>
            <a:ext cx="2509838" cy="3771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447800"/>
            <a:ext cx="2381250" cy="477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990725"/>
            <a:ext cx="28575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8624250"/>
      </p:ext>
    </p:extLst>
  </p:cSld>
  <p:clrMapOvr>
    <a:masterClrMapping/>
  </p:clrMapOvr>
  <p:transition spd="slow">
    <p:random/>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7">
                                            <p:txEl>
                                              <p:pRg st="1" end="1"/>
                                            </p:txEl>
                                          </p:spTgt>
                                        </p:tgtEl>
                                        <p:attrNameLst>
                                          <p:attrName>style.visibility</p:attrName>
                                        </p:attrNameLst>
                                      </p:cBhvr>
                                      <p:to>
                                        <p:strVal val="visible"/>
                                      </p:to>
                                    </p:set>
                                    <p:anim calcmode="lin" valueType="num">
                                      <p:cBhvr additive="base">
                                        <p:cTn id="19" dur="500" fill="hold"/>
                                        <p:tgtEl>
                                          <p:spTgt spid="819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p:txBody>
          <a:bodyPr/>
          <a:lstStyle/>
          <a:p>
            <a:pPr eaLnBrk="1" hangingPunct="1"/>
            <a:r>
              <a:rPr lang="en-US" altLang="en-US" sz="4000" smtClean="0">
                <a:latin typeface="Comic Sans MS" pitchFamily="66" charset="0"/>
              </a:rPr>
              <a:t>What are the organs of the urinary system? (cont.)</a:t>
            </a:r>
          </a:p>
        </p:txBody>
      </p:sp>
      <p:sp>
        <p:nvSpPr>
          <p:cNvPr id="10245" name="Rectangle 5"/>
          <p:cNvSpPr>
            <a:spLocks noGrp="1" noChangeArrowheads="1"/>
          </p:cNvSpPr>
          <p:nvPr>
            <p:ph type="body" sz="half" idx="1"/>
          </p:nvPr>
        </p:nvSpPr>
        <p:spPr>
          <a:xfrm>
            <a:off x="0" y="1600200"/>
            <a:ext cx="4495800" cy="4525963"/>
          </a:xfrm>
        </p:spPr>
        <p:txBody>
          <a:bodyPr/>
          <a:lstStyle/>
          <a:p>
            <a:pPr eaLnBrk="1" hangingPunct="1"/>
            <a:r>
              <a:rPr lang="en-US" altLang="en-US" dirty="0" smtClean="0">
                <a:latin typeface="Comic Sans MS" pitchFamily="66" charset="0"/>
              </a:rPr>
              <a:t>1 Urethra</a:t>
            </a:r>
          </a:p>
          <a:p>
            <a:pPr eaLnBrk="1" hangingPunct="1"/>
            <a:r>
              <a:rPr lang="en-US" altLang="en-US" dirty="0" err="1" smtClean="0">
                <a:latin typeface="Comic Sans MS" pitchFamily="66" charset="0"/>
              </a:rPr>
              <a:t>Fxn</a:t>
            </a:r>
            <a:r>
              <a:rPr lang="en-US" altLang="en-US" dirty="0" smtClean="0">
                <a:latin typeface="Comic Sans MS" pitchFamily="66" charset="0"/>
              </a:rPr>
              <a:t>- transports urine from bladder to outside of body</a:t>
            </a:r>
          </a:p>
          <a:p>
            <a:pPr eaLnBrk="1" hangingPunct="1"/>
            <a:r>
              <a:rPr lang="en-US" altLang="en-US" dirty="0" smtClean="0">
                <a:latin typeface="Comic Sans MS" pitchFamily="66" charset="0"/>
              </a:rPr>
              <a:t>Urinary tract infections </a:t>
            </a:r>
          </a:p>
          <a:p>
            <a:pPr eaLnBrk="1" hangingPunct="1">
              <a:buFontTx/>
              <a:buNone/>
            </a:pPr>
            <a:r>
              <a:rPr lang="en-US" altLang="en-US" dirty="0" smtClean="0">
                <a:latin typeface="Comic Sans MS" pitchFamily="66" charset="0"/>
              </a:rPr>
              <a:t>	(UTI’s)</a:t>
            </a:r>
          </a:p>
          <a:p>
            <a:pPr eaLnBrk="1" hangingPunct="1"/>
            <a:r>
              <a:rPr lang="en-US" altLang="en-US" dirty="0" smtClean="0">
                <a:latin typeface="Comic Sans MS" pitchFamily="66" charset="0"/>
              </a:rPr>
              <a:t>Difference in </a:t>
            </a:r>
          </a:p>
          <a:p>
            <a:pPr marL="0" indent="0" eaLnBrk="1" hangingPunct="1">
              <a:buNone/>
            </a:pPr>
            <a:r>
              <a:rPr lang="en-US" altLang="en-US" dirty="0" smtClean="0">
                <a:latin typeface="Comic Sans MS" pitchFamily="66" charset="0"/>
              </a:rPr>
              <a:t>males and females-</a:t>
            </a:r>
          </a:p>
        </p:txBody>
      </p:sp>
      <p:sp>
        <p:nvSpPr>
          <p:cNvPr id="32772" name="Rectangle 6"/>
          <p:cNvSpPr>
            <a:spLocks noGrp="1" noChangeArrowheads="1"/>
          </p:cNvSpPr>
          <p:nvPr>
            <p:ph sz="half" idx="2"/>
          </p:nvPr>
        </p:nvSpPr>
        <p:spPr/>
        <p:txBody>
          <a:bodyPr/>
          <a:lstStyle/>
          <a:p>
            <a:pPr eaLnBrk="1" hangingPunct="1"/>
            <a:endParaRPr lang="en-US" altLang="en-US" sz="2800" smtClean="0"/>
          </a:p>
        </p:txBody>
      </p:sp>
      <p:pic>
        <p:nvPicPr>
          <p:cNvPr id="10248" name="Picture 8" descr=" male urinary tract showing normal urine flow from the kidneys through the ureters to the bladder.  Urine then passes out of the body through the urethra, which is surrounded by the pro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435" y="1565564"/>
            <a:ext cx="2643083" cy="4481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10" descr="kidneys, ureters, and blad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7445" y="1565564"/>
            <a:ext cx="2436555" cy="452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8"/>
                                        </p:tgtEl>
                                        <p:attrNameLst>
                                          <p:attrName>style.visibility</p:attrName>
                                        </p:attrNameLst>
                                      </p:cBhvr>
                                      <p:to>
                                        <p:strVal val="visible"/>
                                      </p:to>
                                    </p:set>
                                    <p:animEffect transition="in" filter="checkerboard(across)">
                                      <p:cBhvr>
                                        <p:cTn id="7" dur="500"/>
                                        <p:tgtEl>
                                          <p:spTgt spid="10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10250"/>
                                        </p:tgtEl>
                                        <p:attrNameLst>
                                          <p:attrName>style.visibility</p:attrName>
                                        </p:attrNameLst>
                                      </p:cBhvr>
                                      <p:to>
                                        <p:strVal val="visible"/>
                                      </p:to>
                                    </p:set>
                                    <p:animEffect transition="in" filter="diamond(in)">
                                      <p:cBhvr>
                                        <p:cTn id="12" dur="2000"/>
                                        <p:tgtEl>
                                          <p:spTgt spid="102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245">
                                            <p:txEl>
                                              <p:pRg st="0" end="0"/>
                                            </p:txEl>
                                          </p:spTgt>
                                        </p:tgtEl>
                                        <p:attrNameLst>
                                          <p:attrName>style.visibility</p:attrName>
                                        </p:attrNameLst>
                                      </p:cBhvr>
                                      <p:to>
                                        <p:strVal val="visible"/>
                                      </p:to>
                                    </p:set>
                                    <p:anim calcmode="lin" valueType="num">
                                      <p:cBhvr additive="base">
                                        <p:cTn id="17" dur="500" fill="hold"/>
                                        <p:tgtEl>
                                          <p:spTgt spid="1024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24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245">
                                            <p:txEl>
                                              <p:pRg st="1" end="1"/>
                                            </p:txEl>
                                          </p:spTgt>
                                        </p:tgtEl>
                                        <p:attrNameLst>
                                          <p:attrName>style.visibility</p:attrName>
                                        </p:attrNameLst>
                                      </p:cBhvr>
                                      <p:to>
                                        <p:strVal val="visible"/>
                                      </p:to>
                                    </p:set>
                                    <p:anim calcmode="lin" valueType="num">
                                      <p:cBhvr additive="base">
                                        <p:cTn id="23" dur="500" fill="hold"/>
                                        <p:tgtEl>
                                          <p:spTgt spid="10245">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24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245">
                                            <p:txEl>
                                              <p:pRg st="2" end="2"/>
                                            </p:txEl>
                                          </p:spTgt>
                                        </p:tgtEl>
                                        <p:attrNameLst>
                                          <p:attrName>style.visibility</p:attrName>
                                        </p:attrNameLst>
                                      </p:cBhvr>
                                      <p:to>
                                        <p:strVal val="visible"/>
                                      </p:to>
                                    </p:set>
                                    <p:anim calcmode="lin" valueType="num">
                                      <p:cBhvr additive="base">
                                        <p:cTn id="29" dur="500" fill="hold"/>
                                        <p:tgtEl>
                                          <p:spTgt spid="1024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24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245">
                                            <p:txEl>
                                              <p:pRg st="3" end="3"/>
                                            </p:txEl>
                                          </p:spTgt>
                                        </p:tgtEl>
                                        <p:attrNameLst>
                                          <p:attrName>style.visibility</p:attrName>
                                        </p:attrNameLst>
                                      </p:cBhvr>
                                      <p:to>
                                        <p:strVal val="visible"/>
                                      </p:to>
                                    </p:set>
                                    <p:anim calcmode="lin" valueType="num">
                                      <p:cBhvr additive="base">
                                        <p:cTn id="35" dur="500" fill="hold"/>
                                        <p:tgtEl>
                                          <p:spTgt spid="1024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24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0245">
                                            <p:txEl>
                                              <p:pRg st="4" end="4"/>
                                            </p:txEl>
                                          </p:spTgt>
                                        </p:tgtEl>
                                        <p:attrNameLst>
                                          <p:attrName>style.visibility</p:attrName>
                                        </p:attrNameLst>
                                      </p:cBhvr>
                                      <p:to>
                                        <p:strVal val="visible"/>
                                      </p:to>
                                    </p:set>
                                    <p:anim calcmode="lin" valueType="num">
                                      <p:cBhvr additive="base">
                                        <p:cTn id="41" dur="500" fill="hold"/>
                                        <p:tgtEl>
                                          <p:spTgt spid="1024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24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245">
                                            <p:txEl>
                                              <p:pRg st="5" end="5"/>
                                            </p:txEl>
                                          </p:spTgt>
                                        </p:tgtEl>
                                        <p:attrNameLst>
                                          <p:attrName>style.visibility</p:attrName>
                                        </p:attrNameLst>
                                      </p:cBhvr>
                                      <p:to>
                                        <p:strVal val="visible"/>
                                      </p:to>
                                    </p:set>
                                    <p:anim calcmode="lin" valueType="num">
                                      <p:cBhvr additive="base">
                                        <p:cTn id="47" dur="500" fill="hold"/>
                                        <p:tgtEl>
                                          <p:spTgt spid="10245">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24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ontent Placeholder 3"/>
          <p:cNvSpPr>
            <a:spLocks noGrp="1"/>
          </p:cNvSpPr>
          <p:nvPr>
            <p:ph sz="half" idx="2"/>
          </p:nvPr>
        </p:nvSpPr>
        <p:spPr>
          <a:xfrm>
            <a:off x="4648200" y="2286000"/>
            <a:ext cx="4038600" cy="3840163"/>
          </a:xfrm>
        </p:spPr>
        <p:txBody>
          <a:bodyPr/>
          <a:lstStyle/>
          <a:p>
            <a:r>
              <a:rPr lang="en-US" altLang="en-US" b="1" dirty="0" smtClean="0">
                <a:latin typeface="Comic Sans MS" panose="030F0702030302020204" pitchFamily="66" charset="0"/>
              </a:rPr>
              <a:t>Female</a:t>
            </a:r>
            <a:r>
              <a:rPr lang="en-US" altLang="en-US" dirty="0" smtClean="0">
                <a:latin typeface="Comic Sans MS" panose="030F0702030302020204" pitchFamily="66" charset="0"/>
              </a:rPr>
              <a:t>-</a:t>
            </a:r>
          </a:p>
          <a:p>
            <a:r>
              <a:rPr lang="en-US" altLang="en-US" dirty="0" smtClean="0">
                <a:latin typeface="Comic Sans MS" panose="030F0702030302020204" pitchFamily="66" charset="0"/>
              </a:rPr>
              <a:t>Shorter</a:t>
            </a:r>
          </a:p>
          <a:p>
            <a:r>
              <a:rPr lang="en-US" altLang="en-US" dirty="0" smtClean="0">
                <a:latin typeface="Comic Sans MS" panose="030F0702030302020204" pitchFamily="66" charset="0"/>
              </a:rPr>
              <a:t>3cm</a:t>
            </a:r>
          </a:p>
          <a:p>
            <a:r>
              <a:rPr lang="en-US" altLang="en-US" dirty="0" smtClean="0">
                <a:latin typeface="Comic Sans MS" panose="030F0702030302020204" pitchFamily="66" charset="0"/>
              </a:rPr>
              <a:t>UTI susceptibility increases b/c bacteria don’t have to travel as far</a:t>
            </a:r>
          </a:p>
        </p:txBody>
      </p:sp>
      <p:sp>
        <p:nvSpPr>
          <p:cNvPr id="2" name="Text Placeholder 1"/>
          <p:cNvSpPr>
            <a:spLocks noGrp="1"/>
          </p:cNvSpPr>
          <p:nvPr>
            <p:ph type="body" sz="half" idx="1"/>
          </p:nvPr>
        </p:nvSpPr>
        <p:spPr>
          <a:xfrm>
            <a:off x="457200" y="2362200"/>
            <a:ext cx="4038600" cy="3763963"/>
          </a:xfrm>
        </p:spPr>
        <p:txBody>
          <a:bodyPr/>
          <a:lstStyle/>
          <a:p>
            <a:r>
              <a:rPr lang="en-US" b="1" dirty="0" smtClean="0">
                <a:latin typeface="Comic Sans MS" panose="030F0702030302020204" pitchFamily="66" charset="0"/>
              </a:rPr>
              <a:t>Male- </a:t>
            </a:r>
          </a:p>
          <a:p>
            <a:r>
              <a:rPr lang="en-US" dirty="0" smtClean="0">
                <a:latin typeface="Comic Sans MS" panose="030F0702030302020204" pitchFamily="66" charset="0"/>
              </a:rPr>
              <a:t>Longer urethra through penis</a:t>
            </a:r>
          </a:p>
          <a:p>
            <a:r>
              <a:rPr lang="en-US" dirty="0" smtClean="0">
                <a:latin typeface="Comic Sans MS" panose="030F0702030302020204" pitchFamily="66" charset="0"/>
              </a:rPr>
              <a:t>20cm</a:t>
            </a:r>
          </a:p>
          <a:p>
            <a:r>
              <a:rPr lang="en-US" dirty="0" smtClean="0">
                <a:latin typeface="Comic Sans MS" panose="030F0702030302020204" pitchFamily="66" charset="0"/>
              </a:rPr>
              <a:t>Male urethra also part of reproductive system</a:t>
            </a:r>
          </a:p>
        </p:txBody>
      </p:sp>
      <p:pic>
        <p:nvPicPr>
          <p:cNvPr id="337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055" y="152400"/>
            <a:ext cx="3649354" cy="2050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6">
                                            <p:txEl>
                                              <p:pRg st="1" end="1"/>
                                            </p:txEl>
                                          </p:spTgt>
                                        </p:tgtEl>
                                        <p:attrNameLst>
                                          <p:attrName>style.visibility</p:attrName>
                                        </p:attrNameLst>
                                      </p:cBhvr>
                                      <p:to>
                                        <p:strVal val="visible"/>
                                      </p:to>
                                    </p:set>
                                    <p:anim calcmode="lin" valueType="num">
                                      <p:cBhvr additive="base">
                                        <p:cTn id="31" dur="500" fill="hold"/>
                                        <p:tgtEl>
                                          <p:spTgt spid="3379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6">
                                            <p:txEl>
                                              <p:pRg st="2" end="2"/>
                                            </p:txEl>
                                          </p:spTgt>
                                        </p:tgtEl>
                                        <p:attrNameLst>
                                          <p:attrName>style.visibility</p:attrName>
                                        </p:attrNameLst>
                                      </p:cBhvr>
                                      <p:to>
                                        <p:strVal val="visible"/>
                                      </p:to>
                                    </p:set>
                                    <p:anim calcmode="lin" valueType="num">
                                      <p:cBhvr additive="base">
                                        <p:cTn id="37"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additive="base">
                                        <p:cTn id="43" dur="500" fill="hold"/>
                                        <p:tgtEl>
                                          <p:spTgt spid="3379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379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457200"/>
            <a:ext cx="8463244" cy="6217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696904"/>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RespondQuestionMaster">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iRespondGraphMaster">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4283</TotalTime>
  <Words>478</Words>
  <Application>Microsoft Office PowerPoint</Application>
  <PresentationFormat>On-screen Show (4:3)</PresentationFormat>
  <Paragraphs>91</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Default Design</vt:lpstr>
      <vt:lpstr>iRespondQuestionMaster</vt:lpstr>
      <vt:lpstr>iRespondGraphMaster</vt:lpstr>
      <vt:lpstr>The Urinary System</vt:lpstr>
      <vt:lpstr>What are the fxns of the urinary system?</vt:lpstr>
      <vt:lpstr>What are the organs of the urinary system?</vt:lpstr>
      <vt:lpstr>What are the organs of the urinary system? (cont.)</vt:lpstr>
      <vt:lpstr>What are the organs of the urinary system? (cont.)</vt:lpstr>
      <vt:lpstr>How much can the bladder hold?</vt:lpstr>
      <vt:lpstr>What are the organs of the urinary system? (cont.)</vt:lpstr>
      <vt:lpstr>PowerPoint Presentation</vt:lpstr>
      <vt:lpstr>PowerPoint Presentation</vt:lpstr>
      <vt:lpstr>Important Vocab Roots</vt:lpstr>
      <vt:lpstr>Kidney Anatomy</vt:lpstr>
      <vt:lpstr>Kidney Function</vt:lpstr>
      <vt:lpstr>PowerPoint Presentation</vt:lpstr>
      <vt:lpstr>What are the structures of a kidney?</vt:lpstr>
      <vt:lpstr>3 main areas</vt:lpstr>
      <vt:lpstr>What are the structures of a kidney?</vt:lpstr>
      <vt:lpstr>What are the structures of a kidney?</vt:lpstr>
      <vt:lpstr>Checkpoint</vt:lpstr>
      <vt:lpstr>How to kidneys work?</vt:lpstr>
    </vt:vector>
  </TitlesOfParts>
  <Company>Cobb County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Urinary System</dc:title>
  <dc:creator>Cobb County School District</dc:creator>
  <cp:lastModifiedBy>April Adams</cp:lastModifiedBy>
  <cp:revision>53</cp:revision>
  <dcterms:created xsi:type="dcterms:W3CDTF">2006-10-17T16:16:58Z</dcterms:created>
  <dcterms:modified xsi:type="dcterms:W3CDTF">2014-10-03T18:51:30Z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oReflect">
    <vt:bool>false</vt:bool>
  </property>
  <property fmtid="{D5CDD505-2E9C-101B-9397-08002B2CF9AE}" pid="3" name="KeepGraph">
    <vt:bool>false</vt:bool>
  </property>
  <property fmtid="{D5CDD505-2E9C-101B-9397-08002B2CF9AE}" pid="4" name="ShowTimer">
    <vt:bool>true</vt:bool>
  </property>
  <property fmtid="{D5CDD505-2E9C-101B-9397-08002B2CF9AE}" pid="5" name="ShowPercent">
    <vt:bool>true</vt:bool>
  </property>
</Properties>
</file>