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61" r:id="rId3"/>
    <p:sldId id="258" r:id="rId4"/>
    <p:sldId id="260" r:id="rId5"/>
    <p:sldId id="263" r:id="rId6"/>
    <p:sldId id="289" r:id="rId7"/>
    <p:sldId id="267" r:id="rId8"/>
    <p:sldId id="266" r:id="rId9"/>
    <p:sldId id="265" r:id="rId10"/>
    <p:sldId id="286" r:id="rId11"/>
    <p:sldId id="285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B342-1DC9-4C3E-B108-7E4AE1379A65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E21-81AB-40E6-8C8A-BDA34EDBB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62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 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3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Sodium  and  Chlorine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Potassium and Oxygen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Calcium and Fluorine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94"/>
            <a:ext cx="9073931" cy="1442674"/>
          </a:xfrm>
        </p:spPr>
        <p:txBody>
          <a:bodyPr/>
          <a:lstStyle/>
          <a:p>
            <a:r>
              <a:rPr lang="en-US" dirty="0" smtClean="0"/>
              <a:t>Writing names of binary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17" y="1690414"/>
            <a:ext cx="8653517" cy="48084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name of the positive 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root name of the negative ion. The root is the first part of the element’s name. </a:t>
            </a:r>
          </a:p>
          <a:p>
            <a:pPr marL="786384" lvl="1" indent="-457200">
              <a:buFont typeface="Wingdings" pitchFamily="2" charset="2"/>
              <a:buChar char="§"/>
            </a:pPr>
            <a:r>
              <a:rPr lang="en-US" dirty="0" smtClean="0"/>
              <a:t>Example: Chlorine would be </a:t>
            </a:r>
            <a:r>
              <a:rPr lang="en-US" dirty="0" err="1" smtClean="0"/>
              <a:t>chlor</a:t>
            </a:r>
            <a:r>
              <a:rPr lang="en-US" dirty="0" smtClean="0"/>
              <a:t>-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the ending </a:t>
            </a:r>
            <a:r>
              <a:rPr lang="en-US" i="1" dirty="0" smtClean="0"/>
              <a:t>–ide </a:t>
            </a:r>
            <a:r>
              <a:rPr lang="en-US" dirty="0" smtClean="0"/>
              <a:t>to the root. </a:t>
            </a:r>
          </a:p>
          <a:p>
            <a:pPr marL="786384" lvl="1" indent="-457200">
              <a:buFont typeface="Wingdings" pitchFamily="2" charset="2"/>
              <a:buChar char="§"/>
            </a:pPr>
            <a:r>
              <a:rPr lang="en-US" dirty="0"/>
              <a:t>A few special elements:</a:t>
            </a:r>
          </a:p>
          <a:p>
            <a:pPr marL="594360" lvl="2" indent="0">
              <a:buNone/>
            </a:pPr>
            <a:r>
              <a:rPr lang="en-US" dirty="0" smtClean="0"/>
              <a:t>	Oxygen </a:t>
            </a:r>
            <a:r>
              <a:rPr lang="en-US" dirty="0"/>
              <a:t>= oxide</a:t>
            </a:r>
          </a:p>
          <a:p>
            <a:pPr marL="594360" lvl="2" indent="0">
              <a:buNone/>
            </a:pPr>
            <a:r>
              <a:rPr lang="en-US" dirty="0" smtClean="0"/>
              <a:t>	Phosphorus </a:t>
            </a:r>
            <a:r>
              <a:rPr lang="en-US" dirty="0"/>
              <a:t>= phosphide</a:t>
            </a:r>
          </a:p>
          <a:p>
            <a:pPr marL="594360" lvl="2" indent="0">
              <a:buNone/>
            </a:pPr>
            <a:r>
              <a:rPr lang="en-US" dirty="0" smtClean="0"/>
              <a:t>	Nitrogen </a:t>
            </a:r>
            <a:r>
              <a:rPr lang="en-US" dirty="0"/>
              <a:t>= nitride</a:t>
            </a:r>
          </a:p>
          <a:p>
            <a:pPr marL="594360" lvl="2" indent="0">
              <a:buNone/>
            </a:pPr>
            <a:r>
              <a:rPr lang="en-US" dirty="0" smtClean="0"/>
              <a:t>	Sulfur </a:t>
            </a:r>
            <a:r>
              <a:rPr lang="en-US" dirty="0"/>
              <a:t>= sulfide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Important note: Subscripts do not become part of the name for ionic compounds.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Naming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NaCl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Calcium and Fluorine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MgO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29121"/>
            <a:ext cx="8041440" cy="1442674"/>
          </a:xfrm>
        </p:spPr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629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chemical bond is the force that holds atoms together in a compound.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266" y="2697258"/>
            <a:ext cx="5024473" cy="31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1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05345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</a:t>
            </a:r>
            <a:r>
              <a:rPr lang="en-US" u="sng" dirty="0" smtClean="0"/>
              <a:t>chemical formula </a:t>
            </a:r>
            <a:r>
              <a:rPr lang="en-US" dirty="0" smtClean="0"/>
              <a:t>tells what elements a compound contains and the exact amount of the atoms of each element in a unit of that compound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What elements and how many of each are in the following?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HCl</a:t>
            </a:r>
            <a:r>
              <a:rPr lang="en-US" dirty="0" smtClean="0"/>
              <a:t> (hydrochloric acid)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 (vinegar)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 </a:t>
            </a:r>
            <a:r>
              <a:rPr lang="en-US" dirty="0" smtClean="0"/>
              <a:t>(sucrose)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439337"/>
            <a:ext cx="8041440" cy="1442674"/>
          </a:xfrm>
        </p:spPr>
        <p:txBody>
          <a:bodyPr/>
          <a:lstStyle/>
          <a:p>
            <a:r>
              <a:rPr lang="en-US" dirty="0" smtClean="0"/>
              <a:t>Atomic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79" y="737809"/>
            <a:ext cx="8758621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An atom is chemically stable when its outer energy level is full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u="sng" dirty="0" smtClean="0"/>
              <a:t>Octet rule</a:t>
            </a:r>
            <a:r>
              <a:rPr lang="en-US" dirty="0" smtClean="0"/>
              <a:t>: atoms tend to gain, lose or share electrons to have eight electrons in their outer electron shell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Which group of elements already has eight electrons in their outer shell?</a:t>
            </a:r>
            <a:endParaRPr lang="en-US" dirty="0" smtClean="0"/>
          </a:p>
        </p:txBody>
      </p:sp>
      <p:pic>
        <p:nvPicPr>
          <p:cNvPr id="4" name="Picture 3" descr="imful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4700" y="3712778"/>
            <a:ext cx="3803921" cy="2672255"/>
          </a:xfrm>
          <a:prstGeom prst="rect">
            <a:avLst/>
          </a:prstGeom>
        </p:spPr>
      </p:pic>
      <p:pic>
        <p:nvPicPr>
          <p:cNvPr id="5" name="Picture 4" descr="775b9481af3ecd9a73687c2f0e9c081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1" y="3712778"/>
            <a:ext cx="3563006" cy="26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3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-421819"/>
            <a:ext cx="8041440" cy="1442674"/>
          </a:xfrm>
        </p:spPr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07078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An ion is formed when an atoms gains or loses an electron. </a:t>
            </a:r>
          </a:p>
          <a:p>
            <a:pPr>
              <a:buFont typeface="Arial"/>
              <a:buChar char="•"/>
            </a:pPr>
            <a:r>
              <a:rPr lang="en-US" dirty="0" smtClean="0"/>
              <a:t>If it gains an electron it becomes negative</a:t>
            </a:r>
          </a:p>
          <a:p>
            <a:pPr>
              <a:buFont typeface="Arial"/>
              <a:buChar char="•"/>
            </a:pPr>
            <a:r>
              <a:rPr lang="en-US" dirty="0" smtClean="0"/>
              <a:t>If it loses an electron it becomes positive</a:t>
            </a:r>
            <a:endParaRPr lang="en-US" dirty="0"/>
          </a:p>
        </p:txBody>
      </p:sp>
      <p:pic>
        <p:nvPicPr>
          <p:cNvPr id="6" name="Picture 5" descr="bde64fd3bb5ed4c92f547e9a2c2a0f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802" y="2860455"/>
            <a:ext cx="4532238" cy="35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07952"/>
            <a:ext cx="8041440" cy="1442674"/>
          </a:xfrm>
        </p:spPr>
        <p:txBody>
          <a:bodyPr/>
          <a:lstStyle/>
          <a:p>
            <a:r>
              <a:rPr lang="en-US" dirty="0" smtClean="0"/>
              <a:t>Oxidation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6145"/>
            <a:ext cx="7467600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u="sng" dirty="0" smtClean="0"/>
              <a:t>Oxidation number </a:t>
            </a:r>
            <a:r>
              <a:rPr lang="en-US" dirty="0" smtClean="0"/>
              <a:t>tells you how many electrons an atom has gained, lost, or shared to become stable</a:t>
            </a:r>
          </a:p>
          <a:p>
            <a:pPr>
              <a:buFont typeface="Arial"/>
              <a:buChar char="•"/>
            </a:pPr>
            <a:r>
              <a:rPr lang="en-US" dirty="0" smtClean="0"/>
              <a:t>Ionic compounds – same as the charge of the ion</a:t>
            </a:r>
          </a:p>
          <a:p>
            <a:endParaRPr lang="en-US" dirty="0"/>
          </a:p>
        </p:txBody>
      </p:sp>
      <p:pic>
        <p:nvPicPr>
          <p:cNvPr id="22530" name="Picture 2" descr="http://www.chemistryland.com/CHM130S/06-Nomenclature/LanguageOfChemistry/OxidationNu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868" y="2614535"/>
            <a:ext cx="4876800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88759" y="2829034"/>
            <a:ext cx="297793" cy="560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476" y="6016437"/>
            <a:ext cx="838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“1 plus, 2 plus, 3 plus, SKIP, 3 minus, 2 minus, 1 minus ZIP”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6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674"/>
            <a:ext cx="4434490" cy="489856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u="sng" dirty="0" smtClean="0"/>
              <a:t>Ionic bond </a:t>
            </a:r>
            <a:r>
              <a:rPr lang="en-US" dirty="0" smtClean="0"/>
              <a:t>is the force of attraction between the opposite charges of the ions 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Forms between a metal and a nonmetal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Electrons are </a:t>
            </a:r>
            <a:r>
              <a:rPr lang="en-US" b="1" u="sng" dirty="0" smtClean="0"/>
              <a:t>transferred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77a830d469f53d1ba397f5b7df70568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6621" y="2010104"/>
            <a:ext cx="3231930" cy="24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8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42988"/>
            <a:ext cx="8041440" cy="1442674"/>
          </a:xfrm>
        </p:spPr>
        <p:txBody>
          <a:bodyPr/>
          <a:lstStyle/>
          <a:p>
            <a:r>
              <a:rPr lang="en-US" dirty="0" smtClean="0"/>
              <a:t>Writing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45" y="987354"/>
            <a:ext cx="8504621" cy="5529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is the chemical formula for Sodium and	Oxygen?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Steps to take:</a:t>
            </a:r>
          </a:p>
          <a:p>
            <a:pPr marL="0" indent="0">
              <a:buNone/>
            </a:pPr>
            <a:r>
              <a:rPr lang="en-US" dirty="0" smtClean="0"/>
              <a:t>1. Determine atomic symbol and oxidation number for each element: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Sodium =  Na</a:t>
            </a:r>
            <a:r>
              <a:rPr lang="en-US" baseline="30000" dirty="0" smtClean="0"/>
              <a:t>1+    		</a:t>
            </a:r>
            <a:r>
              <a:rPr lang="en-US" dirty="0" smtClean="0"/>
              <a:t>Oxygen =  O</a:t>
            </a:r>
            <a:r>
              <a:rPr lang="en-US" baseline="30000" dirty="0" smtClean="0"/>
              <a:t>2-</a:t>
            </a:r>
            <a:br>
              <a:rPr lang="en-US" baseline="30000" dirty="0" smtClean="0"/>
            </a:b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2. “Swap and Drop” – The oxidation number becomes the subscript for the other element</a:t>
            </a:r>
          </a:p>
          <a:p>
            <a:pPr marL="0" indent="0">
              <a:buNone/>
            </a:pPr>
            <a:r>
              <a:rPr lang="en-US" dirty="0" smtClean="0"/>
              <a:t>					Na</a:t>
            </a:r>
            <a:r>
              <a:rPr lang="en-US" baseline="30000" dirty="0" smtClean="0"/>
              <a:t>1</a:t>
            </a:r>
            <a:r>
              <a:rPr lang="en-US" baseline="30000" dirty="0"/>
              <a:t>+    		</a:t>
            </a:r>
            <a:r>
              <a:rPr lang="en-US" dirty="0" smtClean="0"/>
              <a:t>O</a:t>
            </a:r>
            <a:r>
              <a:rPr lang="en-US" baseline="30000" dirty="0" smtClean="0"/>
              <a:t>2</a:t>
            </a:r>
            <a:r>
              <a:rPr lang="en-US" baseline="30000" dirty="0"/>
              <a:t>-</a:t>
            </a:r>
            <a:br>
              <a:rPr lang="en-US" baseline="30000" dirty="0"/>
            </a:br>
            <a:endParaRPr lang="en-US" baseline="300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Na</a:t>
            </a:r>
            <a:r>
              <a:rPr lang="en-US" baseline="-25000" dirty="0" smtClean="0"/>
              <a:t>2 </a:t>
            </a:r>
            <a:r>
              <a:rPr lang="en-US" dirty="0" smtClean="0"/>
              <a:t>O</a:t>
            </a:r>
          </a:p>
          <a:p>
            <a:pPr marL="0" indent="0">
              <a:buNone/>
            </a:pPr>
            <a:r>
              <a:rPr lang="en-US" dirty="0" smtClean="0"/>
              <a:t>3. Other things to know:</a:t>
            </a:r>
          </a:p>
          <a:p>
            <a:pPr>
              <a:buFont typeface="Arial"/>
              <a:buChar char="•"/>
            </a:pPr>
            <a:r>
              <a:rPr lang="en-US" dirty="0" smtClean="0"/>
              <a:t>Subscripts do not have a charge (so don’t write the + or -)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do not write “1” as a subscript – it is understood that there is “1” </a:t>
            </a:r>
            <a:r>
              <a:rPr lang="en-US" dirty="0" smtClean="0"/>
              <a:t>there</a:t>
            </a:r>
          </a:p>
          <a:p>
            <a:pPr>
              <a:buFont typeface="Arial"/>
              <a:buChar char="•"/>
            </a:pPr>
            <a:r>
              <a:rPr lang="en-US" dirty="0" smtClean="0"/>
              <a:t>If the oxidations add up to zero then you just write the symbols, no subscripts.</a:t>
            </a:r>
            <a:endParaRPr lang="en-US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07103" y="3621689"/>
            <a:ext cx="569310" cy="63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91758" y="3415861"/>
            <a:ext cx="289035" cy="525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8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1935</TotalTime>
  <Words>293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Chemical Bonds</vt:lpstr>
      <vt:lpstr>Chemical bonds</vt:lpstr>
      <vt:lpstr>Chemical Formulas</vt:lpstr>
      <vt:lpstr>Atomic Stability</vt:lpstr>
      <vt:lpstr>Ionic Bonds</vt:lpstr>
      <vt:lpstr>Ions</vt:lpstr>
      <vt:lpstr>Oxidation number</vt:lpstr>
      <vt:lpstr>Ionic Bond</vt:lpstr>
      <vt:lpstr>Writing Ionic Compounds</vt:lpstr>
      <vt:lpstr>Practice</vt:lpstr>
      <vt:lpstr>Writing names of binary ionic compounds</vt:lpstr>
      <vt:lpstr>Practice Naming Ionic Compounds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</dc:title>
  <dc:creator>Lauren Marrone</dc:creator>
  <cp:lastModifiedBy>lmarrone</cp:lastModifiedBy>
  <cp:revision>100</cp:revision>
  <dcterms:created xsi:type="dcterms:W3CDTF">2012-09-16T22:38:20Z</dcterms:created>
  <dcterms:modified xsi:type="dcterms:W3CDTF">2013-08-29T20:21:14Z</dcterms:modified>
</cp:coreProperties>
</file>