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Copper, Silver and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“Coinage Metals”</a:t>
            </a:r>
          </a:p>
          <a:p>
            <a:r>
              <a:rPr lang="en-US" dirty="0" smtClean="0"/>
              <a:t>All in group 11</a:t>
            </a:r>
          </a:p>
          <a:p>
            <a:r>
              <a:rPr lang="en-US" dirty="0" smtClean="0"/>
              <a:t>Are very stable and malleable and found as free elements in nature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82" y="3887242"/>
            <a:ext cx="2352052" cy="206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11" y="4381054"/>
            <a:ext cx="2874056" cy="1932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11" y="3960207"/>
            <a:ext cx="3073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rows of elements that seem to be disconnected from the rest of the table are called the inner transition elements</a:t>
            </a:r>
          </a:p>
          <a:p>
            <a:r>
              <a:rPr lang="en-US" dirty="0" smtClean="0"/>
              <a:t>Fit in the periodic table between groups 3 and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56" y="3404473"/>
            <a:ext cx="4599061" cy="29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Lanthanides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row of inner transition metals</a:t>
            </a:r>
          </a:p>
          <a:p>
            <a:r>
              <a:rPr lang="en-US" dirty="0" smtClean="0"/>
              <a:t>Elements 58-71</a:t>
            </a:r>
          </a:p>
          <a:p>
            <a:r>
              <a:rPr lang="en-US" dirty="0" smtClean="0"/>
              <a:t>Called lanthanides because they follow the element lanthanum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25" y="3819251"/>
            <a:ext cx="4352544" cy="23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row of the inner transition metals</a:t>
            </a:r>
          </a:p>
          <a:p>
            <a:r>
              <a:rPr lang="en-US" dirty="0" smtClean="0"/>
              <a:t>Elements 90-103</a:t>
            </a:r>
          </a:p>
          <a:p>
            <a:r>
              <a:rPr lang="en-US" dirty="0" smtClean="0"/>
              <a:t>Follow the element actinium</a:t>
            </a:r>
          </a:p>
          <a:p>
            <a:r>
              <a:rPr lang="en-US" dirty="0" smtClean="0"/>
              <a:t>All are radioactive and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7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Metals are found left of the stair-step line</a:t>
            </a:r>
          </a:p>
          <a:p>
            <a:r>
              <a:rPr lang="en-US" dirty="0" smtClean="0"/>
              <a:t>Metals are usually:</a:t>
            </a:r>
          </a:p>
          <a:p>
            <a:pPr lvl="1"/>
            <a:r>
              <a:rPr lang="en-US" dirty="0" smtClean="0"/>
              <a:t>Good conductors of heat and electricity</a:t>
            </a:r>
          </a:p>
          <a:p>
            <a:pPr lvl="1"/>
            <a:r>
              <a:rPr lang="en-US" dirty="0" smtClean="0"/>
              <a:t>All but one is solid at room temp. – which one isn’t?</a:t>
            </a:r>
          </a:p>
          <a:p>
            <a:pPr lvl="1"/>
            <a:r>
              <a:rPr lang="en-US" dirty="0" smtClean="0"/>
              <a:t>Reflect light (called luster)</a:t>
            </a:r>
          </a:p>
          <a:p>
            <a:pPr lvl="1"/>
            <a:r>
              <a:rPr lang="en-US" dirty="0" smtClean="0"/>
              <a:t>Malleable</a:t>
            </a:r>
          </a:p>
          <a:p>
            <a:pPr lvl="1"/>
            <a:r>
              <a:rPr lang="en-US" dirty="0" smtClean="0"/>
              <a:t>Ductile</a:t>
            </a:r>
          </a:p>
        </p:txBody>
      </p:sp>
    </p:spTree>
    <p:extLst>
      <p:ext uri="{BB962C8B-B14F-4D97-AF65-F5344CB8AC3E}">
        <p14:creationId xmlns:p14="http://schemas.microsoft.com/office/powerpoint/2010/main" val="151782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Malleable: can be hammered or rolled into sheets</a:t>
            </a:r>
          </a:p>
          <a:p>
            <a:r>
              <a:rPr lang="en-US" dirty="0" smtClean="0"/>
              <a:t>Ductile: can be drawn into wires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metals bond with a nonmetal it is an ionic bond</a:t>
            </a:r>
          </a:p>
          <a:p>
            <a:endParaRPr lang="en-US" dirty="0"/>
          </a:p>
        </p:txBody>
      </p:sp>
      <p:pic>
        <p:nvPicPr>
          <p:cNvPr id="5" name="Picture 4" descr="NaF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5" y="2918428"/>
            <a:ext cx="7112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Metallic Bonding: positively charged metallic ions are surrounded by a cloud of electrons. Outer-level electrons are not held tightly to the nucleus and therefore move freely among many positively charged 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72" y="3673101"/>
            <a:ext cx="27432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Group 1</a:t>
            </a:r>
          </a:p>
          <a:p>
            <a:r>
              <a:rPr lang="en-US" dirty="0" smtClean="0"/>
              <a:t>Are shiny, malleable and ductile, good conductors of heat and electricity</a:t>
            </a:r>
          </a:p>
          <a:p>
            <a:r>
              <a:rPr lang="en-US" dirty="0" smtClean="0"/>
              <a:t>Softer than most other metals</a:t>
            </a:r>
          </a:p>
          <a:p>
            <a:r>
              <a:rPr lang="en-US" dirty="0" smtClean="0"/>
              <a:t>Most reactive metals</a:t>
            </a:r>
          </a:p>
          <a:p>
            <a:r>
              <a:rPr lang="en-US" dirty="0" smtClean="0"/>
              <a:t>Aren’t found in nature in their elemental form</a:t>
            </a:r>
          </a:p>
          <a:p>
            <a:r>
              <a:rPr lang="en-US" dirty="0" smtClean="0"/>
              <a:t>1 electron in its outer shell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10" y="1866646"/>
            <a:ext cx="844945" cy="45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2</a:t>
            </a:r>
          </a:p>
          <a:p>
            <a:r>
              <a:rPr lang="en-US" dirty="0" smtClean="0"/>
              <a:t>Similar to all metals: Are shiny, malleable and ductile</a:t>
            </a:r>
          </a:p>
          <a:p>
            <a:r>
              <a:rPr lang="en-US" dirty="0" smtClean="0"/>
              <a:t>Similar to Alkali metals: not found as free elements in nature</a:t>
            </a:r>
          </a:p>
          <a:p>
            <a:r>
              <a:rPr lang="en-US" dirty="0" smtClean="0"/>
              <a:t>2 electrons in its outer shell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59" r="23992"/>
          <a:stretch/>
        </p:blipFill>
        <p:spPr>
          <a:xfrm>
            <a:off x="5705528" y="3680036"/>
            <a:ext cx="2280287" cy="28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in groups 3 through 12</a:t>
            </a:r>
          </a:p>
          <a:p>
            <a:r>
              <a:rPr lang="en-US" dirty="0" smtClean="0"/>
              <a:t>Are often found in nature as uncombined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37" y="3561880"/>
            <a:ext cx="5803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Iron, Cobalt and Nickel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Iron, Cobalt and Nickel form the “Iron Triad”</a:t>
            </a:r>
          </a:p>
          <a:p>
            <a:r>
              <a:rPr lang="en-US" dirty="0" smtClean="0"/>
              <a:t>Used to make steel and other metal mixtures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00" y="3463880"/>
            <a:ext cx="2095165" cy="209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17" y="3173864"/>
            <a:ext cx="2058036" cy="205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71" y="3924371"/>
            <a:ext cx="2575636" cy="1931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044" y="2798719"/>
            <a:ext cx="1352869" cy="1330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757" y="4967215"/>
            <a:ext cx="1579530" cy="1579530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2453474" y="5093399"/>
            <a:ext cx="1529813" cy="1314845"/>
          </a:xfrm>
          <a:prstGeom prst="noSmoking">
            <a:avLst>
              <a:gd name="adj" fmla="val 5122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7320392" y="2824917"/>
            <a:ext cx="1529813" cy="1314845"/>
          </a:xfrm>
          <a:prstGeom prst="noSmoking">
            <a:avLst>
              <a:gd name="adj" fmla="val 5122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64</TotalTime>
  <Words>333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Pixel</vt:lpstr>
      <vt:lpstr>Metals</vt:lpstr>
      <vt:lpstr>Properties of Metals</vt:lpstr>
      <vt:lpstr>Properties of Metals</vt:lpstr>
      <vt:lpstr>Ionic Bonding</vt:lpstr>
      <vt:lpstr>Metallic Bonding</vt:lpstr>
      <vt:lpstr>Alkali Metals</vt:lpstr>
      <vt:lpstr>Alkaline Earth Metals</vt:lpstr>
      <vt:lpstr>Transition Elements</vt:lpstr>
      <vt:lpstr>Iron, Cobalt and Nickel</vt:lpstr>
      <vt:lpstr>Copper, Silver and Gold</vt:lpstr>
      <vt:lpstr>Inner Transition Metals</vt:lpstr>
      <vt:lpstr>Lanthanides</vt:lpstr>
      <vt:lpstr>Actinides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</dc:title>
  <dc:creator>Lauren Marrone</dc:creator>
  <cp:lastModifiedBy>Lauren Marrone</cp:lastModifiedBy>
  <cp:revision>5</cp:revision>
  <dcterms:created xsi:type="dcterms:W3CDTF">2012-09-09T20:47:10Z</dcterms:created>
  <dcterms:modified xsi:type="dcterms:W3CDTF">2012-09-09T21:51:23Z</dcterms:modified>
</cp:coreProperties>
</file>