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C9EB3-885B-4F30-AC57-DFCEBB1ABD57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EB3C8-6A39-4B3D-A56E-C7516A987D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C9EB3-885B-4F30-AC57-DFCEBB1ABD57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EB3C8-6A39-4B3D-A56E-C7516A987D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C9EB3-885B-4F30-AC57-DFCEBB1ABD57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EB3C8-6A39-4B3D-A56E-C7516A987D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C9EB3-885B-4F30-AC57-DFCEBB1ABD57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EB3C8-6A39-4B3D-A56E-C7516A987D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C9EB3-885B-4F30-AC57-DFCEBB1ABD57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EB3C8-6A39-4B3D-A56E-C7516A987D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C9EB3-885B-4F30-AC57-DFCEBB1ABD57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EB3C8-6A39-4B3D-A56E-C7516A987D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C9EB3-885B-4F30-AC57-DFCEBB1ABD57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EB3C8-6A39-4B3D-A56E-C7516A987D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C9EB3-885B-4F30-AC57-DFCEBB1ABD57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EB3C8-6A39-4B3D-A56E-C7516A987D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C9EB3-885B-4F30-AC57-DFCEBB1ABD57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EB3C8-6A39-4B3D-A56E-C7516A987D6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C9EB3-885B-4F30-AC57-DFCEBB1ABD57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EB3C8-6A39-4B3D-A56E-C7516A987D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C9EB3-885B-4F30-AC57-DFCEBB1ABD57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EB3C8-6A39-4B3D-A56E-C7516A987D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9BC9EB3-885B-4F30-AC57-DFCEBB1ABD57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CFEB3C8-6A39-4B3D-A56E-C7516A987D6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Mixed Groups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19.3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Transuranium</a:t>
            </a:r>
            <a:r>
              <a:rPr lang="en-US" dirty="0" smtClean="0"/>
              <a:t> elements have more than 92 protons</a:t>
            </a:r>
          </a:p>
          <a:p>
            <a:r>
              <a:rPr lang="en-US" dirty="0" smtClean="0"/>
              <a:t>They do not exclusively belong to the metal, nonmetal or metalloid group</a:t>
            </a:r>
          </a:p>
          <a:p>
            <a:r>
              <a:rPr lang="en-US" dirty="0" smtClean="0"/>
              <a:t>All of them are synthetic and unstable and many of them disintegrate quickly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Metalloids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Metalloids: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Form ionic and covalent bonds with other elements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can have metallic and nonmetallic properties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Are located along the stair step line</a:t>
            </a:r>
            <a:endParaRPr lang="en-US" dirty="0"/>
          </a:p>
        </p:txBody>
      </p:sp>
      <p:pic>
        <p:nvPicPr>
          <p:cNvPr id="10242" name="Picture 2" descr="http://jrobertsspring09.wikispaces.com/file/view/metalloid.jpg/68143437/metallo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572000"/>
            <a:ext cx="3505200" cy="20154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Boron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Boron = metalloid</a:t>
            </a:r>
          </a:p>
          <a:p>
            <a:r>
              <a:rPr lang="en-US" dirty="0" smtClean="0"/>
              <a:t>Located in group 13</a:t>
            </a:r>
          </a:p>
          <a:p>
            <a:endParaRPr lang="en-US" dirty="0" smtClean="0"/>
          </a:p>
          <a:p>
            <a:r>
              <a:rPr lang="en-US" dirty="0" smtClean="0"/>
              <a:t>Also in group 13 is Aluminum</a:t>
            </a:r>
          </a:p>
          <a:p>
            <a:pPr lvl="1"/>
            <a:r>
              <a:rPr lang="en-US" dirty="0" smtClean="0"/>
              <a:t>Most abundant element in the Earth’s crust</a:t>
            </a:r>
            <a:endParaRPr lang="en-US" dirty="0"/>
          </a:p>
        </p:txBody>
      </p:sp>
      <p:pic>
        <p:nvPicPr>
          <p:cNvPr id="9218" name="Picture 2" descr="http://www.chemicalelements.com/graphics/tab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276810"/>
            <a:ext cx="4219575" cy="2285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Carbon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14 = the Carbon family</a:t>
            </a:r>
          </a:p>
          <a:p>
            <a:r>
              <a:rPr lang="en-US" dirty="0" smtClean="0"/>
              <a:t>Each has 4 valence electrons</a:t>
            </a:r>
          </a:p>
          <a:p>
            <a:endParaRPr lang="en-US" dirty="0" smtClean="0"/>
          </a:p>
          <a:p>
            <a:r>
              <a:rPr lang="en-US" dirty="0" smtClean="0"/>
              <a:t>Carbon = nonmetals</a:t>
            </a:r>
          </a:p>
          <a:p>
            <a:r>
              <a:rPr lang="en-US" dirty="0" smtClean="0"/>
              <a:t>Silicon and Germanium = metalloids</a:t>
            </a:r>
          </a:p>
          <a:p>
            <a:r>
              <a:rPr lang="en-US" dirty="0" smtClean="0"/>
              <a:t>Tin and Lead = metals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8194" name="Picture 2" descr="http://www.chemicalelements.com/graphics/tab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724400"/>
            <a:ext cx="3533775" cy="1914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Carbon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Silicon occurs as an allotrope = different forms of the same </a:t>
            </a:r>
            <a:r>
              <a:rPr lang="en-US" dirty="0" smtClean="0"/>
              <a:t>element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Silicon is also the main component in semiconductors = elements that conduct an electric current under certain conditions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Carbon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Allotropes of carbon</a:t>
            </a:r>
            <a:endParaRPr lang="en-US" dirty="0"/>
          </a:p>
        </p:txBody>
      </p:sp>
      <p:pic>
        <p:nvPicPr>
          <p:cNvPr id="6146" name="Picture 2" descr="http://upload.wikimedia.org/wikipedia/commons/thumb/8/8f/Apollo_synthetic_diamond.jpg/220px-Apollo_synthetic_diamo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743200"/>
            <a:ext cx="2095500" cy="1838325"/>
          </a:xfrm>
          <a:prstGeom prst="rect">
            <a:avLst/>
          </a:prstGeom>
          <a:noFill/>
        </p:spPr>
      </p:pic>
      <p:pic>
        <p:nvPicPr>
          <p:cNvPr id="6148" name="Picture 4" descr="http://upload.wikimedia.org/wikipedia/commons/thumb/f/f3/GraphiteUSGOV.jpg/240px-GraphiteUSG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048000"/>
            <a:ext cx="2286000" cy="2238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Nitrogen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15</a:t>
            </a:r>
          </a:p>
          <a:p>
            <a:r>
              <a:rPr lang="en-US" dirty="0" smtClean="0"/>
              <a:t>Each has 5 valence electrons</a:t>
            </a:r>
          </a:p>
          <a:p>
            <a:r>
              <a:rPr lang="en-US" dirty="0" smtClean="0"/>
              <a:t>Nitrogen and phosphorus are nonmetals</a:t>
            </a:r>
          </a:p>
          <a:p>
            <a:r>
              <a:rPr lang="en-US" dirty="0" smtClean="0"/>
              <a:t>Arsenic and antimony are metalloids</a:t>
            </a:r>
          </a:p>
          <a:p>
            <a:r>
              <a:rPr lang="en-US" dirty="0" smtClean="0"/>
              <a:t>Bismuth is a metal</a:t>
            </a:r>
          </a:p>
        </p:txBody>
      </p:sp>
      <p:pic>
        <p:nvPicPr>
          <p:cNvPr id="5122" name="Picture 2" descr="http://www.chemicalelements.com/graphics/tab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343400"/>
            <a:ext cx="4371975" cy="2368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Oxygen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16</a:t>
            </a:r>
          </a:p>
          <a:p>
            <a:r>
              <a:rPr lang="en-US" dirty="0" smtClean="0"/>
              <a:t>6 valence electrons</a:t>
            </a:r>
          </a:p>
          <a:p>
            <a:endParaRPr lang="en-US" dirty="0" smtClean="0"/>
          </a:p>
          <a:p>
            <a:r>
              <a:rPr lang="en-US" dirty="0" smtClean="0"/>
              <a:t>Oxygen, sulfur and selenium are nonmetals</a:t>
            </a:r>
          </a:p>
          <a:p>
            <a:r>
              <a:rPr lang="en-US" dirty="0" smtClean="0"/>
              <a:t>Tellurium and polonium are metalloids</a:t>
            </a:r>
            <a:endParaRPr lang="en-US" dirty="0"/>
          </a:p>
        </p:txBody>
      </p:sp>
      <p:pic>
        <p:nvPicPr>
          <p:cNvPr id="4098" name="Picture 2" descr="http://www.chemicalelements.com/graphics/tab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695927"/>
            <a:ext cx="3990975" cy="2162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95400"/>
            <a:ext cx="7498080" cy="4800600"/>
          </a:xfrm>
        </p:spPr>
        <p:txBody>
          <a:bodyPr/>
          <a:lstStyle/>
          <a:p>
            <a:r>
              <a:rPr lang="en-US" dirty="0" smtClean="0"/>
              <a:t>Are made by scientists by smashing particles into atoms</a:t>
            </a:r>
          </a:p>
          <a:p>
            <a:endParaRPr lang="en-US" dirty="0" smtClean="0"/>
          </a:p>
          <a:p>
            <a:r>
              <a:rPr lang="en-US" dirty="0" smtClean="0"/>
              <a:t>Include Technetium 43 and Promethium 61 and elements has an atomic number 93 and higher</a:t>
            </a:r>
            <a:endParaRPr lang="en-US" dirty="0"/>
          </a:p>
        </p:txBody>
      </p:sp>
      <p:pic>
        <p:nvPicPr>
          <p:cNvPr id="7" name="Picture 4" descr="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053234"/>
            <a:ext cx="3914775" cy="25666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</TotalTime>
  <Words>206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Mixed Groups</vt:lpstr>
      <vt:lpstr>Properties of Metalloids</vt:lpstr>
      <vt:lpstr>The Boron Group</vt:lpstr>
      <vt:lpstr>The Carbon Group</vt:lpstr>
      <vt:lpstr>The Carbon Group</vt:lpstr>
      <vt:lpstr>The Carbon Group</vt:lpstr>
      <vt:lpstr>The Nitrogen Group</vt:lpstr>
      <vt:lpstr>The Oxygen Group</vt:lpstr>
      <vt:lpstr>Synthetic Elements</vt:lpstr>
      <vt:lpstr>Synthetic Elements</vt:lpstr>
    </vt:vector>
  </TitlesOfParts>
  <Company>Paulding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Groups</dc:title>
  <dc:creator>Paulding</dc:creator>
  <cp:lastModifiedBy>Paulding</cp:lastModifiedBy>
  <cp:revision>3</cp:revision>
  <dcterms:created xsi:type="dcterms:W3CDTF">2012-09-12T11:34:08Z</dcterms:created>
  <dcterms:modified xsi:type="dcterms:W3CDTF">2012-09-12T11:57:02Z</dcterms:modified>
</cp:coreProperties>
</file>