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6F1AE-3772-444F-A4CF-24E007B18A22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1D7FB-7197-4053-8B6F-62E119F484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41D0B8-3353-42BF-AF08-084F0C11C6D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557C10-C476-438A-B872-8AAFC4C3C6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Nonmetals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Nonmetals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Nonmetals are</a:t>
            </a:r>
          </a:p>
          <a:p>
            <a:pPr lvl="1"/>
            <a:r>
              <a:rPr lang="en-US" dirty="0" smtClean="0"/>
              <a:t>Usually gases or brittle solids at room temperature</a:t>
            </a:r>
          </a:p>
          <a:p>
            <a:pPr lvl="1"/>
            <a:r>
              <a:rPr lang="en-US" dirty="0" smtClean="0"/>
              <a:t>Not malleable or ductile</a:t>
            </a:r>
          </a:p>
          <a:p>
            <a:pPr lvl="1"/>
            <a:r>
              <a:rPr lang="en-US" dirty="0" smtClean="0"/>
              <a:t>Most do not conduct heat or electricity well</a:t>
            </a:r>
          </a:p>
          <a:p>
            <a:pPr lvl="1"/>
            <a:r>
              <a:rPr lang="en-US" dirty="0" smtClean="0"/>
              <a:t>Are not shiny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by hydrogen are locate to the right of the stair step line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 in Nonmetals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Metal bonds to a nonmetal = ionic bond</a:t>
            </a:r>
          </a:p>
          <a:p>
            <a:r>
              <a:rPr lang="en-US" dirty="0" smtClean="0"/>
              <a:t>Nonmetal bonds to a nonmetal = covalent bond</a:t>
            </a:r>
          </a:p>
          <a:p>
            <a:endParaRPr lang="en-US" dirty="0" smtClean="0"/>
          </a:p>
          <a:p>
            <a:r>
              <a:rPr lang="en-US" dirty="0" smtClean="0"/>
              <a:t>Covalent bond:</a:t>
            </a:r>
            <a:endParaRPr lang="en-US" dirty="0"/>
          </a:p>
        </p:txBody>
      </p:sp>
      <p:pic>
        <p:nvPicPr>
          <p:cNvPr id="4100" name="Picture 4" descr="http://faculty.clintoncc.suny.edu/faculty/michael.gregory/files/bio%20101/bio%20101%20lectures/chemistry/water%20molecule%2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200400"/>
            <a:ext cx="2905125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90% of all atoms in the universe are hydrogen</a:t>
            </a:r>
          </a:p>
          <a:p>
            <a:endParaRPr lang="en-US" dirty="0" smtClean="0"/>
          </a:p>
          <a:p>
            <a:r>
              <a:rPr lang="en-US" dirty="0" smtClean="0"/>
              <a:t>Forms a diatomic molecule (consists of 2 atoms of the same element in a covalent bond) H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r>
              <a:rPr lang="en-US" dirty="0" smtClean="0"/>
              <a:t>Is highly reactive</a:t>
            </a:r>
          </a:p>
          <a:p>
            <a:endParaRPr lang="en-US" dirty="0"/>
          </a:p>
        </p:txBody>
      </p:sp>
      <p:pic>
        <p:nvPicPr>
          <p:cNvPr id="3074" name="Picture 2" descr="http://www.fuelcells.org/wp-content/uploads/2012/02/hydrog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114800"/>
            <a:ext cx="2627920" cy="223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17</a:t>
            </a:r>
          </a:p>
          <a:p>
            <a:r>
              <a:rPr lang="en-US" dirty="0" smtClean="0"/>
              <a:t>Very reactive in their elemental form</a:t>
            </a:r>
          </a:p>
          <a:p>
            <a:endParaRPr lang="en-US" dirty="0" smtClean="0"/>
          </a:p>
          <a:p>
            <a:r>
              <a:rPr lang="en-US" dirty="0" smtClean="0"/>
              <a:t>When they form an ionic bond, the compound is called a </a:t>
            </a:r>
            <a:r>
              <a:rPr lang="en-US" i="1" u="sng" dirty="0" smtClean="0"/>
              <a:t>salt</a:t>
            </a:r>
          </a:p>
          <a:p>
            <a:endParaRPr lang="en-US" i="1" u="sng" dirty="0" smtClean="0"/>
          </a:p>
          <a:p>
            <a:endParaRPr lang="en-US" i="1" u="sng" dirty="0"/>
          </a:p>
        </p:txBody>
      </p:sp>
      <p:pic>
        <p:nvPicPr>
          <p:cNvPr id="2050" name="Picture 2" descr="http://www.chem4kids.com/files/art/elem_haloge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267200"/>
            <a:ext cx="2590800" cy="1943100"/>
          </a:xfrm>
          <a:prstGeom prst="rect">
            <a:avLst/>
          </a:prstGeom>
          <a:noFill/>
        </p:spPr>
      </p:pic>
      <p:pic>
        <p:nvPicPr>
          <p:cNvPr id="2052" name="Picture 4" descr="https://www.photospin.com/content/photos/full/235_28317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581400"/>
            <a:ext cx="1962150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Noble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18</a:t>
            </a:r>
          </a:p>
          <a:p>
            <a:r>
              <a:rPr lang="en-US" dirty="0" smtClean="0"/>
              <a:t>Exists as isolated atoms</a:t>
            </a:r>
          </a:p>
          <a:p>
            <a:r>
              <a:rPr lang="en-US" dirty="0" smtClean="0"/>
              <a:t>Are stable because their outermost energy levels are full (they have 8 electrons in them)</a:t>
            </a:r>
          </a:p>
          <a:p>
            <a:endParaRPr lang="en-US" dirty="0"/>
          </a:p>
        </p:txBody>
      </p:sp>
      <p:pic>
        <p:nvPicPr>
          <p:cNvPr id="1028" name="Picture 4" descr="http://earthandsolarsystem.files.wordpress.com/2011/02/periodic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352800"/>
            <a:ext cx="4381500" cy="328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300</TotalTime>
  <Words>146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Nonmetals</vt:lpstr>
      <vt:lpstr>Properties of Nonmetals</vt:lpstr>
      <vt:lpstr>Bonding in Nonmetals</vt:lpstr>
      <vt:lpstr>Hydrogen</vt:lpstr>
      <vt:lpstr>Halogens</vt:lpstr>
      <vt:lpstr>Noble Gases</vt:lpstr>
    </vt:vector>
  </TitlesOfParts>
  <Company>Paulding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Nonmetals</dc:title>
  <dc:creator>Paulding</dc:creator>
  <cp:lastModifiedBy>Paulding</cp:lastModifiedBy>
  <cp:revision>22</cp:revision>
  <dcterms:created xsi:type="dcterms:W3CDTF">2012-09-11T14:26:49Z</dcterms:created>
  <dcterms:modified xsi:type="dcterms:W3CDTF">2012-09-11T19:27:13Z</dcterms:modified>
</cp:coreProperties>
</file>