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9" r:id="rId4"/>
    <p:sldId id="261" r:id="rId5"/>
    <p:sldId id="264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8923E5-9F67-4A25-B527-475511AA2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2BBFAD-A0FE-47EB-A5A9-2720835150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D9F753-4394-4074-B030-65BD1900E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A61B1C-6411-4846-A59B-55AEC9C2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29BE854-BB62-4F90-A948-3D766C7CC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7CEB39-799D-4390-B8B5-D9CD6D1376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73E474-B1E5-4259-A0E5-7D98AC6D2E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7DC4D0-6C36-44A7-846A-B3840F0DCB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00606-945D-4CF1-B534-E2BFC4CF3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FA6D06-CB76-4BE9-8E7A-66F10290D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81CF33-2ECF-4E2E-B0E9-1A541456DA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A31819-5CA7-4CF5-9C93-30A74AE1F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Ch. 19 Waste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Stats:  </a:t>
            </a: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7086600" cy="5562600"/>
          </a:xfrm>
        </p:spPr>
        <p:txBody>
          <a:bodyPr/>
          <a:lstStyle/>
          <a:p>
            <a:r>
              <a:rPr lang="en-US" dirty="0"/>
              <a:t>Every year, the US generates more than 10 billion metric tons of solid waste</a:t>
            </a:r>
          </a:p>
          <a:p>
            <a:r>
              <a:rPr lang="en-US" dirty="0"/>
              <a:t>Solid waste is any discarded solid material Ex. Junk mail, coffee grounds, cars</a:t>
            </a:r>
          </a:p>
          <a:p>
            <a:r>
              <a:rPr lang="en-US" dirty="0"/>
              <a:t>The amount of solid waste each American produces every year has more than doubled since the 1960s</a:t>
            </a:r>
          </a:p>
          <a:p>
            <a:r>
              <a:rPr lang="en-US" dirty="0"/>
              <a:t>Many towns are running out of space to dispose of the amounts of waste people </a:t>
            </a:r>
            <a:r>
              <a:rPr lang="en-US" dirty="0" smtClean="0"/>
              <a:t>create</a:t>
            </a:r>
          </a:p>
          <a:p>
            <a:r>
              <a:rPr lang="en-US" dirty="0" smtClean="0"/>
              <a:t>Today the average person living in the US produces 4.4 pounds of solid waste per day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315200" cy="5638800"/>
          </a:xfrm>
        </p:spPr>
        <p:txBody>
          <a:bodyPr/>
          <a:lstStyle/>
          <a:p>
            <a:r>
              <a:rPr lang="en-US" dirty="0"/>
              <a:t>There are two main types of solid waste: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Biodegradable:  </a:t>
            </a:r>
            <a:r>
              <a:rPr lang="en-US" dirty="0">
                <a:solidFill>
                  <a:schemeClr val="tx1"/>
                </a:solidFill>
              </a:rPr>
              <a:t>material that can be broken down by biological processes. Products from natural materials are usually biodegradable. Ex. Newspapers, paper bags, cotton fibers, leather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Non-biodegradable:  </a:t>
            </a:r>
            <a:r>
              <a:rPr lang="en-US" dirty="0">
                <a:solidFill>
                  <a:schemeClr val="tx1"/>
                </a:solidFill>
              </a:rPr>
              <a:t>Material that will not break down under normal biological processes. Ex. Plastic and polyester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Types of Solid Waste</a:t>
            </a:r>
            <a:endParaRPr lang="en-US" sz="4000" dirty="0"/>
          </a:p>
        </p:txBody>
      </p:sp>
      <p:pic>
        <p:nvPicPr>
          <p:cNvPr id="8197" name="Picture 5" descr="http://ecofriend.com/wp-content/uploads/2012/07/is_injurious_to_n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362450"/>
            <a:ext cx="3333750" cy="2495550"/>
          </a:xfrm>
          <a:prstGeom prst="rect">
            <a:avLst/>
          </a:prstGeom>
          <a:noFill/>
        </p:spPr>
      </p:pic>
      <p:pic>
        <p:nvPicPr>
          <p:cNvPr id="8199" name="Picture 7" descr="http://image.made-in-china.com/43f34j00KCStyYOWMsgv/Biodegradable-Plastic-Bag-for-Shopping-BDB011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495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Landfills</a:t>
            </a:r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229600" cy="5562600"/>
          </a:xfrm>
        </p:spPr>
        <p:txBody>
          <a:bodyPr/>
          <a:lstStyle/>
          <a:p>
            <a:r>
              <a:rPr lang="en-US" dirty="0"/>
              <a:t>More than 50% of our waste in the US ends up in landfills</a:t>
            </a:r>
          </a:p>
          <a:p>
            <a:r>
              <a:rPr lang="en-US" b="1" u="sng" dirty="0"/>
              <a:t>Landfills</a:t>
            </a:r>
            <a:r>
              <a:rPr lang="en-US" dirty="0"/>
              <a:t> are permanent waste disposal facilities where wastes are put in the ground and covered each day with a layer of soil, plastic, or both</a:t>
            </a:r>
          </a:p>
          <a:p>
            <a:r>
              <a:rPr lang="en-US" dirty="0"/>
              <a:t>One problem with landfills is </a:t>
            </a:r>
            <a:r>
              <a:rPr lang="en-US" b="1" u="sng" dirty="0" err="1"/>
              <a:t>leachate</a:t>
            </a:r>
            <a:r>
              <a:rPr lang="en-US" dirty="0"/>
              <a:t>.  </a:t>
            </a:r>
          </a:p>
          <a:p>
            <a:r>
              <a:rPr lang="en-US" dirty="0" err="1"/>
              <a:t>Leachate</a:t>
            </a:r>
            <a:r>
              <a:rPr lang="en-US" dirty="0"/>
              <a:t> is a liquid that ha passed through compacted solid waste in a landfill</a:t>
            </a:r>
          </a:p>
        </p:txBody>
      </p:sp>
      <p:pic>
        <p:nvPicPr>
          <p:cNvPr id="10245" name="Picture 5" descr="http://valley25x25.org/sites/default/files/Rockingham%20County%20Landfi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4453923"/>
            <a:ext cx="3619500" cy="2404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7315200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Source reduction is any change in design, manufacture, purchase, or use of materials or products to reduce the amount of toxicity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Ways </a:t>
            </a:r>
            <a:r>
              <a:rPr lang="en-US" dirty="0"/>
              <a:t>to reduce solid waste: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Buy less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Make products last longer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Recycling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composting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reduction</a:t>
            </a:r>
            <a:endParaRPr lang="en-US" dirty="0"/>
          </a:p>
        </p:txBody>
      </p:sp>
      <p:pic>
        <p:nvPicPr>
          <p:cNvPr id="13317" name="Picture 5" descr="http://4.bp.blogspot.com/-g2CTsmkLc5o/UGB5DfKaECI/AAAAAAAAAPs/MwWT-C6CiRk/s1600/Recycle_Logo_cop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048000"/>
            <a:ext cx="3829050" cy="3476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Hazardous Waste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Large quantities of chemicals are produced each year as leftovers from factories, products, &amp; cleaners</a:t>
            </a:r>
          </a:p>
          <a:p>
            <a:r>
              <a:rPr lang="en-US"/>
              <a:t>Many of these chemicals are a risk to the health of humans or other living things and are called hazardous waste</a:t>
            </a:r>
          </a:p>
        </p:txBody>
      </p:sp>
      <p:pic>
        <p:nvPicPr>
          <p:cNvPr id="15366" name="Picture 6" descr="http://ehs.wustl.edu/hmm/PublishingImages/Overpa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86200"/>
            <a:ext cx="3721721" cy="2792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r>
              <a:rPr lang="en-US" dirty="0"/>
              <a:t>Hazardous wastes can be solids, liquids, or gases and must be disposed of properly to avoid contamination of soil and/or water</a:t>
            </a:r>
          </a:p>
          <a:p>
            <a:r>
              <a:rPr lang="en-US" dirty="0"/>
              <a:t>Safe disposal of hazardous waste is expensive and some companies may dump illegally.</a:t>
            </a:r>
          </a:p>
          <a:p>
            <a:r>
              <a:rPr lang="en-US" dirty="0"/>
              <a:t>The Superfund Act passed in 1980 gives the EPA the right to sue those who dump illegally</a:t>
            </a:r>
          </a:p>
        </p:txBody>
      </p:sp>
      <p:pic>
        <p:nvPicPr>
          <p:cNvPr id="7" name="Picture 10" descr="http://woodmoorpark.info/wp-content/uploads/2010/08/ch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790548"/>
            <a:ext cx="3823560" cy="2869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Hazardous Waste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Common Household hazardous waste:</a:t>
            </a:r>
          </a:p>
          <a:p>
            <a:pPr lvl="1"/>
            <a:r>
              <a:rPr lang="en-US"/>
              <a:t>Motor oil</a:t>
            </a:r>
          </a:p>
          <a:p>
            <a:pPr lvl="1"/>
            <a:r>
              <a:rPr lang="en-US"/>
              <a:t>Paints</a:t>
            </a:r>
          </a:p>
          <a:p>
            <a:pPr lvl="1"/>
            <a:r>
              <a:rPr lang="en-US"/>
              <a:t>Pesticides</a:t>
            </a:r>
          </a:p>
          <a:p>
            <a:pPr lvl="1"/>
            <a:r>
              <a:rPr lang="en-US"/>
              <a:t>Batteries</a:t>
            </a:r>
          </a:p>
          <a:p>
            <a:pPr lvl="1"/>
            <a:r>
              <a:rPr lang="en-US"/>
              <a:t>Anti-freeze</a:t>
            </a:r>
          </a:p>
          <a:p>
            <a:pPr lvl="1"/>
            <a:r>
              <a:rPr lang="en-US"/>
              <a:t>Computers</a:t>
            </a:r>
          </a:p>
          <a:p>
            <a:pPr lvl="1"/>
            <a:r>
              <a:rPr lang="en-US"/>
              <a:t>Mobile phones</a:t>
            </a:r>
          </a:p>
        </p:txBody>
      </p:sp>
      <p:pic>
        <p:nvPicPr>
          <p:cNvPr id="17412" name="Picture 4" descr="j02857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1150" y="2366963"/>
            <a:ext cx="1824038" cy="1120775"/>
          </a:xfrm>
          <a:prstGeom prst="rect">
            <a:avLst/>
          </a:prstGeom>
          <a:noFill/>
        </p:spPr>
      </p:pic>
      <p:pic>
        <p:nvPicPr>
          <p:cNvPr id="17413" name="Picture 5" descr="MCj040401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8775" y="2227263"/>
            <a:ext cx="1073150" cy="1073150"/>
          </a:xfrm>
          <a:prstGeom prst="rect">
            <a:avLst/>
          </a:prstGeom>
          <a:noFill/>
        </p:spPr>
      </p:pic>
      <p:pic>
        <p:nvPicPr>
          <p:cNvPr id="17414" name="Picture 6" descr="MCj043607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7038" y="3744913"/>
            <a:ext cx="1841500" cy="1304925"/>
          </a:xfrm>
          <a:prstGeom prst="rect">
            <a:avLst/>
          </a:prstGeom>
          <a:noFill/>
        </p:spPr>
      </p:pic>
      <p:pic>
        <p:nvPicPr>
          <p:cNvPr id="17415" name="Picture 7" descr="MCj033315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96013" y="4279900"/>
            <a:ext cx="1581150" cy="1817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</TotalTime>
  <Words>347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Opulent</vt:lpstr>
      <vt:lpstr>Ch. 19 Waste</vt:lpstr>
      <vt:lpstr>Stats:  </vt:lpstr>
      <vt:lpstr>Types of Solid Waste</vt:lpstr>
      <vt:lpstr>Landfills</vt:lpstr>
      <vt:lpstr>Source reduction</vt:lpstr>
      <vt:lpstr>Hazardous Waste</vt:lpstr>
      <vt:lpstr>Slide 7</vt:lpstr>
      <vt:lpstr>Hazardous Waste</vt:lpstr>
    </vt:vector>
  </TitlesOfParts>
  <Company>Paulding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19 Waste</dc:title>
  <dc:creator>Paulding</dc:creator>
  <cp:lastModifiedBy>Paulding</cp:lastModifiedBy>
  <cp:revision>4</cp:revision>
  <dcterms:created xsi:type="dcterms:W3CDTF">2008-12-11T18:21:27Z</dcterms:created>
  <dcterms:modified xsi:type="dcterms:W3CDTF">2013-05-08T11:29:22Z</dcterms:modified>
</cp:coreProperties>
</file>