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Marine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5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Depths of the ocean are dark, so most food consists of dead organisms that fall from the surface</a:t>
            </a:r>
          </a:p>
          <a:p>
            <a:r>
              <a:rPr lang="en-US" dirty="0" smtClean="0"/>
              <a:t>Decomposers, filter feeds and the organisms that eat them live in the deep areas of the ocean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82" y="3767652"/>
            <a:ext cx="3944842" cy="2719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670" y="3419482"/>
            <a:ext cx="3431559" cy="29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Coastal land areas that are covered by salt water for all or part of the time</a:t>
            </a:r>
          </a:p>
          <a:p>
            <a:r>
              <a:rPr lang="en-US" dirty="0" smtClean="0"/>
              <a:t>Absorb excess rain to protect from flooding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13" y="3821465"/>
            <a:ext cx="2969341" cy="22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0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</a:p>
          <a:p>
            <a:pPr lvl="1"/>
            <a:r>
              <a:rPr lang="en-US" dirty="0" smtClean="0"/>
              <a:t>An area in which fresh water from a river mixes with salt water from the ocean</a:t>
            </a:r>
          </a:p>
          <a:p>
            <a:pPr lvl="1"/>
            <a:r>
              <a:rPr lang="en-US" dirty="0" smtClean="0"/>
              <a:t>As the currents meet, it causes mineral-rich mud and dissolved nutrients to fall to the bottom. </a:t>
            </a:r>
            <a:endParaRPr lang="en-US" dirty="0"/>
          </a:p>
          <a:p>
            <a:pPr lvl="1"/>
            <a:r>
              <a:rPr lang="en-US" dirty="0" smtClean="0"/>
              <a:t>Very productive ecosystems because they constantly receive fresh nutrients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40" y="4108544"/>
            <a:ext cx="2827553" cy="24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6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and animals of estuaries:</a:t>
            </a:r>
          </a:p>
          <a:p>
            <a:pPr lvl="1"/>
            <a:r>
              <a:rPr lang="en-US" dirty="0" smtClean="0"/>
              <a:t>Shoe crabs</a:t>
            </a:r>
          </a:p>
          <a:p>
            <a:pPr lvl="1"/>
            <a:r>
              <a:rPr lang="en-US" dirty="0" smtClean="0"/>
              <a:t>Dolphins</a:t>
            </a:r>
          </a:p>
          <a:p>
            <a:pPr lvl="1"/>
            <a:r>
              <a:rPr lang="en-US" dirty="0" smtClean="0"/>
              <a:t>Manatees</a:t>
            </a:r>
          </a:p>
          <a:p>
            <a:pPr lvl="1"/>
            <a:r>
              <a:rPr lang="en-US" dirty="0" smtClean="0"/>
              <a:t>Otters</a:t>
            </a:r>
          </a:p>
          <a:p>
            <a:pPr lvl="1"/>
            <a:r>
              <a:rPr lang="en-US" dirty="0" smtClean="0"/>
              <a:t>Oysters</a:t>
            </a:r>
          </a:p>
          <a:p>
            <a:pPr lvl="1"/>
            <a:r>
              <a:rPr lang="en-US" dirty="0" smtClean="0"/>
              <a:t>Barnacles</a:t>
            </a:r>
          </a:p>
          <a:p>
            <a:pPr lvl="1"/>
            <a:r>
              <a:rPr lang="en-US" dirty="0" smtClean="0"/>
              <a:t>clams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531" y="1949824"/>
            <a:ext cx="2833727" cy="42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32 largest cities in the world, 22 are located on estuaries</a:t>
            </a:r>
          </a:p>
          <a:p>
            <a:pPr lvl="1"/>
            <a:r>
              <a:rPr lang="en-US" dirty="0" smtClean="0"/>
              <a:t>Includes: New York City, New Orleans, London, Tokyo, Rio de Janeiro, Shanghai, Buenos Aires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512" y="3646695"/>
            <a:ext cx="3606107" cy="27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estuaries, where rivers deposit their load of mineral-rich mud, salt marshes form. </a:t>
            </a:r>
          </a:p>
          <a:p>
            <a:pPr lvl="1"/>
            <a:r>
              <a:rPr lang="en-US" dirty="0" smtClean="0"/>
              <a:t>Home to clams, fish, aquatic birds, shrimp, crabs</a:t>
            </a:r>
          </a:p>
          <a:p>
            <a:r>
              <a:rPr lang="en-US" dirty="0" smtClean="0"/>
              <a:t>Mangrove swamps are dense growths of mangrove trees in swampy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927" y="3925730"/>
            <a:ext cx="3386341" cy="25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2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12" y="1901714"/>
            <a:ext cx="7583488" cy="4612303"/>
          </a:xfrm>
        </p:spPr>
        <p:txBody>
          <a:bodyPr>
            <a:normAutofit/>
          </a:bodyPr>
          <a:lstStyle/>
          <a:p>
            <a:r>
              <a:rPr lang="en-US" dirty="0" smtClean="0"/>
              <a:t>Are limestone ridges built by</a:t>
            </a:r>
            <a:br>
              <a:rPr lang="en-US" dirty="0" smtClean="0"/>
            </a:br>
            <a:r>
              <a:rPr lang="en-US" dirty="0" smtClean="0"/>
              <a:t> tiny coral animals called coral</a:t>
            </a:r>
            <a:br>
              <a:rPr lang="en-US" dirty="0" smtClean="0"/>
            </a:br>
            <a:r>
              <a:rPr lang="en-US" dirty="0" smtClean="0"/>
              <a:t> polyps and the algae that live </a:t>
            </a:r>
            <a:br>
              <a:rPr lang="en-US" dirty="0" smtClean="0"/>
            </a:br>
            <a:r>
              <a:rPr lang="en-US" dirty="0" smtClean="0"/>
              <a:t>inside them</a:t>
            </a:r>
            <a:endParaRPr lang="en-US" dirty="0"/>
          </a:p>
          <a:p>
            <a:r>
              <a:rPr lang="en-US" dirty="0" smtClean="0"/>
              <a:t>Coral polyps secrete skeletons of limestone that slowly accumulate and form coral reefs</a:t>
            </a:r>
          </a:p>
          <a:p>
            <a:r>
              <a:rPr lang="en-US" dirty="0" smtClean="0"/>
              <a:t>Thousands of plants and animals live in the cracks of the coral which make it among the most diverse ecosystems on earth</a:t>
            </a:r>
          </a:p>
          <a:p>
            <a:r>
              <a:rPr lang="en-US" dirty="0" smtClean="0"/>
              <a:t>Found in warm salt water that is shallow and clear (tropical seas)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25" y="523540"/>
            <a:ext cx="3675129" cy="27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5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the outer layer of the reef contains living coral</a:t>
            </a:r>
          </a:p>
          <a:p>
            <a:r>
              <a:rPr lang="en-US" dirty="0" smtClean="0"/>
              <a:t>Coral is a predator that never chases their prey.</a:t>
            </a:r>
          </a:p>
          <a:p>
            <a:pPr lvl="1"/>
            <a:r>
              <a:rPr lang="en-US" dirty="0" smtClean="0"/>
              <a:t>Their stinging polyps capture small animals that float/swim close to the reef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32" y="3367660"/>
            <a:ext cx="3218525" cy="32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0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Sunlight only penetrates about the 100m into the ocean</a:t>
            </a:r>
          </a:p>
          <a:p>
            <a:r>
              <a:rPr lang="en-US" dirty="0" smtClean="0"/>
              <a:t>As a result, most of the ocean’s life is concentrated in the shallow, coastal waters</a:t>
            </a:r>
          </a:p>
          <a:p>
            <a:r>
              <a:rPr lang="en-US" dirty="0" smtClean="0"/>
              <a:t>Open ocean is one of the </a:t>
            </a:r>
            <a:r>
              <a:rPr lang="en-US" u="sng" dirty="0" smtClean="0"/>
              <a:t>least</a:t>
            </a:r>
            <a:r>
              <a:rPr lang="en-US" dirty="0" smtClean="0"/>
              <a:t> productive all ecosystems</a:t>
            </a:r>
          </a:p>
          <a:p>
            <a:r>
              <a:rPr lang="en-US" dirty="0" smtClean="0"/>
              <a:t>Organisms include zooplankton which </a:t>
            </a:r>
            <a:br>
              <a:rPr lang="en-US" dirty="0" smtClean="0"/>
            </a:br>
            <a:r>
              <a:rPr lang="en-US" dirty="0" smtClean="0"/>
              <a:t>feed on phytoplankton</a:t>
            </a:r>
          </a:p>
          <a:p>
            <a:pPr lvl="1"/>
            <a:r>
              <a:rPr lang="en-US" dirty="0" smtClean="0"/>
              <a:t>Jellyfish, tiny shrimp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715" y="4399897"/>
            <a:ext cx="2732496" cy="20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41</TotalTime>
  <Words>295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Marine Ecosystems</vt:lpstr>
      <vt:lpstr>Coastal Wetlands</vt:lpstr>
      <vt:lpstr>Coastal Wetlands</vt:lpstr>
      <vt:lpstr>Coastal Wetlands</vt:lpstr>
      <vt:lpstr>Coastal Wetlands</vt:lpstr>
      <vt:lpstr>Coastal Wetlands</vt:lpstr>
      <vt:lpstr>Coral Reefs</vt:lpstr>
      <vt:lpstr>Coral reefs</vt:lpstr>
      <vt:lpstr>Oceans</vt:lpstr>
      <vt:lpstr>Oceans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Ecosystems</dc:title>
  <dc:creator>Lauren Marrone</dc:creator>
  <cp:lastModifiedBy>Lauren Marrone</cp:lastModifiedBy>
  <cp:revision>4</cp:revision>
  <dcterms:created xsi:type="dcterms:W3CDTF">2012-09-10T22:41:28Z</dcterms:created>
  <dcterms:modified xsi:type="dcterms:W3CDTF">2012-09-10T23:22:36Z</dcterms:modified>
</cp:coreProperties>
</file>