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E. Styron" initials="HES" lastIdx="1" clrIdx="0">
    <p:extLst>
      <p:ext uri="{19B8F6BF-5375-455C-9EA6-DF929625EA0E}">
        <p15:presenceInfo xmlns:p15="http://schemas.microsoft.com/office/powerpoint/2012/main" userId="S-1-5-21-1213278702-903459782-3292447758-90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Terrestrial </a:t>
            </a:r>
            <a:r>
              <a:rPr lang="en-US" dirty="0"/>
              <a:t>Biomes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APES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Savannas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69181"/>
            <a:ext cx="7556313" cy="4144963"/>
          </a:xfrm>
        </p:spPr>
        <p:txBody>
          <a:bodyPr/>
          <a:lstStyle/>
          <a:p>
            <a:r>
              <a:rPr lang="en-US" dirty="0"/>
              <a:t>Savanna is a tropical biome dominated by grasses, shrubs, and small trees</a:t>
            </a:r>
          </a:p>
          <a:p>
            <a:pPr lvl="1"/>
            <a:r>
              <a:rPr lang="en-US" dirty="0"/>
              <a:t>Wet season for a few months of the year</a:t>
            </a:r>
          </a:p>
          <a:p>
            <a:pPr lvl="1"/>
            <a:endParaRPr lang="en-US" dirty="0"/>
          </a:p>
          <a:p>
            <a:r>
              <a:rPr lang="en-US" dirty="0"/>
              <a:t>Animals: antelopes, giraffes,  elephants, cheetahs, lions, hyenas</a:t>
            </a:r>
          </a:p>
          <a:p>
            <a:r>
              <a:rPr lang="en-US" dirty="0"/>
              <a:t>Plants: must be able to survive the long dry seasons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2" y="4369097"/>
            <a:ext cx="3367513" cy="2240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54" y="4369097"/>
            <a:ext cx="3814107" cy="2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Temperate Grasslands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92205"/>
            <a:ext cx="7556313" cy="4144963"/>
          </a:xfrm>
        </p:spPr>
        <p:txBody>
          <a:bodyPr/>
          <a:lstStyle/>
          <a:p>
            <a:r>
              <a:rPr lang="en-US" dirty="0"/>
              <a:t>Temperate grassland covers large areas of the interior of continents </a:t>
            </a:r>
          </a:p>
          <a:p>
            <a:r>
              <a:rPr lang="en-US" dirty="0"/>
              <a:t>Plants: grasses and wildflowers, shrubs and trees only grow where the soil contains extra water like on banks of streams</a:t>
            </a:r>
          </a:p>
          <a:p>
            <a:r>
              <a:rPr lang="en-US" dirty="0"/>
              <a:t>Animals: bison, badgers, prairie dogs, burrowing owls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19" y="3627451"/>
            <a:ext cx="3460281" cy="30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Chaparral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72962"/>
            <a:ext cx="7556313" cy="4144963"/>
          </a:xfrm>
        </p:spPr>
        <p:txBody>
          <a:bodyPr/>
          <a:lstStyle/>
          <a:p>
            <a:r>
              <a:rPr lang="en-US" dirty="0"/>
              <a:t>Chaparral is a temperate </a:t>
            </a:r>
            <a:r>
              <a:rPr lang="en-US" dirty="0" err="1"/>
              <a:t>shrubland</a:t>
            </a:r>
            <a:r>
              <a:rPr lang="en-US" dirty="0"/>
              <a:t> that has moderately dry, coastal climates, with little or no rain in the summer</a:t>
            </a:r>
          </a:p>
          <a:p>
            <a:r>
              <a:rPr lang="en-US" dirty="0"/>
              <a:t>Plants: low-lying, evergreen shrubs and small trees that tend to grow in dense patches</a:t>
            </a:r>
          </a:p>
          <a:p>
            <a:r>
              <a:rPr lang="en-US" dirty="0"/>
              <a:t>Animals: are often camouflaged including quails, lizards, chipmunks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4" y="4058864"/>
            <a:ext cx="3364000" cy="2241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61" y="4003735"/>
            <a:ext cx="4449992" cy="22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0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9936"/>
            <a:ext cx="7556313" cy="4144963"/>
          </a:xfrm>
        </p:spPr>
        <p:txBody>
          <a:bodyPr/>
          <a:lstStyle/>
          <a:p>
            <a:r>
              <a:rPr lang="en-US" dirty="0"/>
              <a:t>Deserts are areas that have widely scattered vegetation and receive very little rain</a:t>
            </a:r>
          </a:p>
          <a:p>
            <a:r>
              <a:rPr lang="en-US" dirty="0"/>
              <a:t>Plants: all plants have adaptations for obtaining and conserving water </a:t>
            </a:r>
          </a:p>
          <a:p>
            <a:r>
              <a:rPr lang="en-US" dirty="0"/>
              <a:t>Animals: reptiles with thick, scaly skin that prevents water loss; insects and spiders that have body armor to help them retain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95" y="4194744"/>
            <a:ext cx="2830553" cy="240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03" y="3877620"/>
            <a:ext cx="1933849" cy="25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0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Tundra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01827"/>
            <a:ext cx="7556313" cy="4144963"/>
          </a:xfrm>
        </p:spPr>
        <p:txBody>
          <a:bodyPr/>
          <a:lstStyle/>
          <a:p>
            <a:r>
              <a:rPr lang="en-US" dirty="0"/>
              <a:t>Tundra is located in northern artic regions</a:t>
            </a:r>
          </a:p>
          <a:p>
            <a:r>
              <a:rPr lang="en-US" dirty="0"/>
              <a:t>Permafrost = deeper layers of soil are permanently frozen throughout the year</a:t>
            </a:r>
          </a:p>
          <a:p>
            <a:r>
              <a:rPr lang="en-US" dirty="0"/>
              <a:t>Vegetation: mosses and lichens cover the rocks, wildflowers, dwarf versions of willows and birch trees</a:t>
            </a:r>
          </a:p>
          <a:p>
            <a:r>
              <a:rPr lang="en-US" dirty="0"/>
              <a:t>Animals: migratory birds, caribou, wolves, moose, artic foxes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3" y="4440478"/>
            <a:ext cx="3050005" cy="2287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323" y="3964218"/>
            <a:ext cx="2920860" cy="2191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08" y="4791700"/>
            <a:ext cx="2901633" cy="19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8802"/>
            <a:ext cx="7556313" cy="4144963"/>
          </a:xfrm>
        </p:spPr>
        <p:txBody>
          <a:bodyPr/>
          <a:lstStyle/>
          <a:p>
            <a:r>
              <a:rPr lang="en-US" dirty="0"/>
              <a:t>Climate: pretty much below freezing year round</a:t>
            </a:r>
          </a:p>
          <a:p>
            <a:r>
              <a:rPr lang="en-US" dirty="0"/>
              <a:t>Antarctica and Most of Greenland</a:t>
            </a:r>
          </a:p>
          <a:p>
            <a:r>
              <a:rPr lang="en-US" dirty="0"/>
              <a:t>Plants: It’s ICE – there are no higher plants. In some cases algae may grow in the snow which gives it a pinkish color</a:t>
            </a:r>
          </a:p>
          <a:p>
            <a:r>
              <a:rPr lang="en-US" dirty="0"/>
              <a:t>Animals: polar bears, penguins, seals, whales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22" y="4012134"/>
            <a:ext cx="3284528" cy="246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4" y="4015113"/>
            <a:ext cx="3327156" cy="22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07668"/>
            <a:ext cx="7556313" cy="4144963"/>
          </a:xfrm>
        </p:spPr>
        <p:txBody>
          <a:bodyPr/>
          <a:lstStyle/>
          <a:p>
            <a:r>
              <a:rPr lang="en-US" dirty="0"/>
              <a:t>Forests are the most widespread and are home to the greatest diversity of plants, animals and other organisms</a:t>
            </a:r>
          </a:p>
          <a:p>
            <a:r>
              <a:rPr lang="en-US" dirty="0"/>
              <a:t>Greatest species diversity</a:t>
            </a:r>
          </a:p>
          <a:p>
            <a:r>
              <a:rPr lang="en-US" dirty="0"/>
              <a:t>Trees need lots of water, so precipitation must be plentiful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7" y="3061177"/>
            <a:ext cx="5080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Rain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Tropical rain forests are located in a belt around the equator</a:t>
            </a:r>
          </a:p>
          <a:p>
            <a:r>
              <a:rPr lang="en-US" dirty="0"/>
              <a:t>They help regulate world climate and play vital roles in the nitrogen, oxygen and carbon cycles</a:t>
            </a:r>
          </a:p>
          <a:p>
            <a:r>
              <a:rPr lang="en-US" dirty="0"/>
              <a:t>Humid and warm and get around 200-450 cm of rain a year</a:t>
            </a:r>
          </a:p>
          <a:p>
            <a:r>
              <a:rPr lang="en-US" dirty="0"/>
              <a:t>Strong sunlight year round</a:t>
            </a:r>
          </a:p>
          <a:p>
            <a:r>
              <a:rPr lang="en-US" dirty="0"/>
              <a:t>Ideal for a wide variety of plans and animals</a:t>
            </a:r>
          </a:p>
        </p:txBody>
      </p:sp>
    </p:spTree>
    <p:extLst>
      <p:ext uri="{BB962C8B-B14F-4D97-AF65-F5344CB8AC3E}">
        <p14:creationId xmlns:p14="http://schemas.microsoft.com/office/powerpoint/2010/main" val="197370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14" y="1445907"/>
            <a:ext cx="6985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7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Rain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5021"/>
            <a:ext cx="7556313" cy="4144963"/>
          </a:xfrm>
        </p:spPr>
        <p:txBody>
          <a:bodyPr/>
          <a:lstStyle/>
          <a:p>
            <a:r>
              <a:rPr lang="en-US" dirty="0"/>
              <a:t>Layers of the Rain Forest</a:t>
            </a:r>
          </a:p>
          <a:p>
            <a:pPr lvl="1"/>
            <a:r>
              <a:rPr lang="en-US" dirty="0"/>
              <a:t>Emergent layer: top layer</a:t>
            </a:r>
          </a:p>
          <a:p>
            <a:pPr lvl="1"/>
            <a:r>
              <a:rPr lang="en-US" dirty="0"/>
              <a:t>Canopy: primary layer; divided into the upper and lower</a:t>
            </a:r>
          </a:p>
          <a:p>
            <a:pPr lvl="1"/>
            <a:r>
              <a:rPr lang="en-US" dirty="0"/>
              <a:t>Understory: little to no sunlight, short 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00" y="3598585"/>
            <a:ext cx="5042889" cy="29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Temperate rain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51996"/>
            <a:ext cx="7556313" cy="4144963"/>
          </a:xfrm>
        </p:spPr>
        <p:txBody>
          <a:bodyPr/>
          <a:lstStyle/>
          <a:p>
            <a:r>
              <a:rPr lang="en-US" u="sng" dirty="0"/>
              <a:t>Temperate Rain forest </a:t>
            </a:r>
            <a:r>
              <a:rPr lang="en-US" dirty="0"/>
              <a:t>have large amounts of precipitation, high humidity and moderate temperatures</a:t>
            </a:r>
          </a:p>
          <a:p>
            <a:r>
              <a:rPr lang="en-US" dirty="0"/>
              <a:t>Main plants: Evergreen trees, ferns, Douglas fir, redwoods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11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Temperate Deciduous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Temperate deciduous forests: trees drop their leaves each fall</a:t>
            </a:r>
          </a:p>
          <a:p>
            <a:r>
              <a:rPr lang="en-US" dirty="0"/>
              <a:t>Located between 30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baseline="30000" dirty="0"/>
              <a:t>to</a:t>
            </a:r>
            <a:r>
              <a:rPr lang="en-US" dirty="0"/>
              <a:t> 50</a:t>
            </a:r>
            <a:r>
              <a:rPr lang="en-US" baseline="30000" dirty="0"/>
              <a:t>o</a:t>
            </a:r>
            <a:r>
              <a:rPr lang="en-US" dirty="0"/>
              <a:t> north latitudes</a:t>
            </a:r>
          </a:p>
          <a:p>
            <a:r>
              <a:rPr lang="en-US" dirty="0"/>
              <a:t>Seasons – temperatures range from below freezing to 35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Plants: grow in layers like the tropical rain forest – includes maples, oaks, birch, shrubs, ferns, mosses</a:t>
            </a:r>
          </a:p>
          <a:p>
            <a:r>
              <a:rPr lang="en-US" dirty="0"/>
              <a:t>Animas – bears, squirrels, deer, birds (migrate south)</a:t>
            </a:r>
          </a:p>
        </p:txBody>
      </p:sp>
    </p:spTree>
    <p:extLst>
      <p:ext uri="{BB962C8B-B14F-4D97-AF65-F5344CB8AC3E}">
        <p14:creationId xmlns:p14="http://schemas.microsoft.com/office/powerpoint/2010/main" val="76950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39679"/>
            <a:ext cx="6350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Taiga is the northern coniferous forest that stretches in a broad band across the Northern hemisphere just below the artic circle</a:t>
            </a:r>
          </a:p>
          <a:p>
            <a:r>
              <a:rPr lang="en-US" dirty="0"/>
              <a:t>Plant growth is most abundant during the summer </a:t>
            </a:r>
          </a:p>
          <a:p>
            <a:r>
              <a:rPr lang="en-US" dirty="0"/>
              <a:t>Plants: conifer trees (needle-like leaves)</a:t>
            </a:r>
          </a:p>
          <a:p>
            <a:r>
              <a:rPr lang="en-US" dirty="0"/>
              <a:t>Animals: birds that migrate south, many animals migrate in the winter,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98" y="185761"/>
            <a:ext cx="2650727" cy="177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692" y="4762834"/>
            <a:ext cx="3882601" cy="19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93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472</TotalTime>
  <Words>568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Rockwell</vt:lpstr>
      <vt:lpstr>Wingdings</vt:lpstr>
      <vt:lpstr>Advantage</vt:lpstr>
      <vt:lpstr>Terrestrial Biomes</vt:lpstr>
      <vt:lpstr>Forest biomes</vt:lpstr>
      <vt:lpstr>Tropical Rain Forests</vt:lpstr>
      <vt:lpstr>PowerPoint Presentation</vt:lpstr>
      <vt:lpstr>Tropical Rain forests</vt:lpstr>
      <vt:lpstr>Temperate rain Forests</vt:lpstr>
      <vt:lpstr>Temperate Deciduous Forests</vt:lpstr>
      <vt:lpstr>PowerPoint Presentation</vt:lpstr>
      <vt:lpstr>Taiga</vt:lpstr>
      <vt:lpstr>Savannas</vt:lpstr>
      <vt:lpstr>Temperate Grasslands</vt:lpstr>
      <vt:lpstr>Chaparral</vt:lpstr>
      <vt:lpstr>Deserts</vt:lpstr>
      <vt:lpstr>Tundra</vt:lpstr>
      <vt:lpstr>Polar 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Biome?</dc:title>
  <dc:creator>Lauren Marrone</dc:creator>
  <cp:lastModifiedBy>Hannah Styron</cp:lastModifiedBy>
  <cp:revision>10</cp:revision>
  <dcterms:created xsi:type="dcterms:W3CDTF">2012-09-06T01:06:52Z</dcterms:created>
  <dcterms:modified xsi:type="dcterms:W3CDTF">2019-08-22T14:40:17Z</dcterms:modified>
</cp:coreProperties>
</file>