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1EDAF-FB0D-4311-B3CD-23CB5134C6E0}" type="datetimeFigureOut">
              <a:rPr lang="en-US" smtClean="0"/>
              <a:t>1/16/13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4CB-AE71-4DD7-A31C-9E986E23CE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1EDAF-FB0D-4311-B3CD-23CB5134C6E0}" type="datetimeFigureOut">
              <a:rPr lang="en-US" smtClean="0"/>
              <a:t>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4CB-AE71-4DD7-A31C-9E986E23C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1EDAF-FB0D-4311-B3CD-23CB5134C6E0}" type="datetimeFigureOut">
              <a:rPr lang="en-US" smtClean="0"/>
              <a:t>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4CB-AE71-4DD7-A31C-9E986E23C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1EDAF-FB0D-4311-B3CD-23CB5134C6E0}" type="datetimeFigureOut">
              <a:rPr lang="en-US" smtClean="0"/>
              <a:t>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4CB-AE71-4DD7-A31C-9E986E23C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1EDAF-FB0D-4311-B3CD-23CB5134C6E0}" type="datetimeFigureOut">
              <a:rPr lang="en-US" smtClean="0"/>
              <a:t>1/16/13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4CB-AE71-4DD7-A31C-9E986E23CE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1EDAF-FB0D-4311-B3CD-23CB5134C6E0}" type="datetimeFigureOut">
              <a:rPr lang="en-US" smtClean="0"/>
              <a:t>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4CB-AE71-4DD7-A31C-9E986E23C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1EDAF-FB0D-4311-B3CD-23CB5134C6E0}" type="datetimeFigureOut">
              <a:rPr lang="en-US" smtClean="0"/>
              <a:t>1/16/13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4CB-AE71-4DD7-A31C-9E986E23C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1EDAF-FB0D-4311-B3CD-23CB5134C6E0}" type="datetimeFigureOut">
              <a:rPr lang="en-US" smtClean="0"/>
              <a:t>1/16/13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4CB-AE71-4DD7-A31C-9E986E23C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1EDAF-FB0D-4311-B3CD-23CB5134C6E0}" type="datetimeFigureOut">
              <a:rPr lang="en-US" smtClean="0"/>
              <a:t>1/16/13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4CB-AE71-4DD7-A31C-9E986E23CE1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1EDAF-FB0D-4311-B3CD-23CB5134C6E0}" type="datetimeFigureOut">
              <a:rPr lang="en-US" smtClean="0"/>
              <a:t>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4CB-AE71-4DD7-A31C-9E986E23CE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1EDAF-FB0D-4311-B3CD-23CB5134C6E0}" type="datetimeFigureOut">
              <a:rPr lang="en-US" smtClean="0"/>
              <a:t>1/16/13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7494CB-AE71-4DD7-A31C-9E986E23CE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41EDAF-FB0D-4311-B3CD-23CB5134C6E0}" type="datetimeFigureOut">
              <a:rPr lang="en-US" smtClean="0"/>
              <a:t>1/16/13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7494CB-AE71-4DD7-A31C-9E986E23CE1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Dynamic Earth	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 notes</a:t>
            </a:r>
            <a:endParaRPr lang="en-US" dirty="0"/>
          </a:p>
        </p:txBody>
      </p:sp>
      <p:pic>
        <p:nvPicPr>
          <p:cNvPr id="17410" name="Picture 2" descr="http://ascentum.com/wp-content/uploads/2010/06/planet-ea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667000"/>
            <a:ext cx="5048250" cy="3524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solid part of earth that consists of all rock as well as soil and loose rocks make up the </a:t>
            </a:r>
            <a:r>
              <a:rPr lang="en-US" dirty="0" err="1" smtClean="0"/>
              <a:t>geosphere</a:t>
            </a:r>
            <a:endParaRPr lang="en-US" dirty="0" smtClean="0"/>
          </a:p>
          <a:p>
            <a:r>
              <a:rPr lang="en-US" dirty="0" smtClean="0"/>
              <a:t>Majority of the </a:t>
            </a:r>
            <a:r>
              <a:rPr lang="en-US" dirty="0" err="1" smtClean="0"/>
              <a:t>geosphere</a:t>
            </a:r>
            <a:r>
              <a:rPr lang="en-US" dirty="0" smtClean="0"/>
              <a:t> is located in the earth’s interior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interior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used seismic waves to learn about Earth’s interior</a:t>
            </a:r>
          </a:p>
        </p:txBody>
      </p:sp>
      <p:pic>
        <p:nvPicPr>
          <p:cNvPr id="2050" name="Picture 2" descr="http://astronomy.nju.edu.cn/~lixd/GA/AT4/AT407/IMAGES/AACHCOV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124200"/>
            <a:ext cx="2981325" cy="29051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800600" y="2819400"/>
            <a:ext cx="365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Seismic waves are the waves that travel through earth’s interior during an earthquake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waves are altered as they pass through different material, allowing seismologists to learn what the earth is made up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 tectonics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lithosphere is divided into pieces called tectonic plates</a:t>
            </a:r>
          </a:p>
          <a:p>
            <a:r>
              <a:rPr lang="en-US" dirty="0" smtClean="0"/>
              <a:t>The plates glide across the </a:t>
            </a:r>
            <a:r>
              <a:rPr lang="en-US" dirty="0" err="1" smtClean="0"/>
              <a:t>asthenosphere</a:t>
            </a:r>
            <a:r>
              <a:rPr lang="en-US" dirty="0" smtClean="0"/>
              <a:t>  like a chunk of ice drifts across a pond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Plate boundaries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Tectonic plates may move away from one another, collide with one another or slip past one another</a:t>
            </a:r>
          </a:p>
          <a:p>
            <a:r>
              <a:rPr lang="en-US" dirty="0" smtClean="0"/>
              <a:t>When they move it can cause earthquakes, mountains to form, or volcanoes to erupt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Erosion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Erosion is the removal and transport of surface material</a:t>
            </a:r>
          </a:p>
          <a:p>
            <a:pPr lvl="1"/>
            <a:r>
              <a:rPr lang="en-US" dirty="0" smtClean="0"/>
              <a:t>Can occur by wind or water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581400"/>
            <a:ext cx="4445000" cy="2667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3581400"/>
            <a:ext cx="3810000" cy="271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77936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</TotalTime>
  <Words>161</Words>
  <Application>Microsoft Macintosh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The Dynamic Earth   </vt:lpstr>
      <vt:lpstr>Geosphere</vt:lpstr>
      <vt:lpstr>Earth’s interior </vt:lpstr>
      <vt:lpstr>Plate tectonics</vt:lpstr>
      <vt:lpstr>Plate boundaries</vt:lpstr>
      <vt:lpstr>Erosion</vt:lpstr>
    </vt:vector>
  </TitlesOfParts>
  <Company>Paulding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Dynamic Earth   </dc:title>
  <dc:creator>Paulding</dc:creator>
  <cp:lastModifiedBy>Lauren Marrone</cp:lastModifiedBy>
  <cp:revision>5</cp:revision>
  <dcterms:created xsi:type="dcterms:W3CDTF">2012-08-09T11:38:22Z</dcterms:created>
  <dcterms:modified xsi:type="dcterms:W3CDTF">2013-01-17T00:57:54Z</dcterms:modified>
</cp:coreProperties>
</file>